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7023100"/>
  <p:notesSz cx="9144000" cy="70231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ExtraBold" panose="00000900000000000000" pitchFamily="2" charset="0"/>
      <p:bold r:id="rId22"/>
      <p:italic r:id="rId23"/>
      <p:boldItalic r:id="rId24"/>
    </p:embeddedFont>
    <p:embeddedFont>
      <p:font typeface="Montserrat Light" panose="00000400000000000000" pitchFamily="2" charset="0"/>
      <p:regular r:id="rId25"/>
      <p:italic r:id="rId26"/>
    </p:embeddedFont>
    <p:embeddedFont>
      <p:font typeface="Montserrat SemiBold" panose="00000700000000000000" pitchFamily="2" charset="0"/>
      <p:regular r:id="rId27"/>
      <p:bold r:id="rId28"/>
      <p:italic r:id="rId29"/>
      <p:boldItalic r:id="rId30"/>
    </p:embeddedFont>
    <p:embeddedFont>
      <p:font typeface="Nyala" panose="02000504070300020003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ti-ET" sz="440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እጃምካ ግበር</a:t>
            </a:r>
          </a:p>
          <a:p>
            <a:pPr marL="12700">
              <a:lnSpc>
                <a:spcPts val="4940"/>
              </a:lnSpc>
            </a:pPr>
            <a:r>
              <a:rPr lang="ti-ET" sz="44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ኣብ ክረምቲ በሊሕ ኩን</a:t>
            </a: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ti-ET" sz="18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ኣብ’ዛ ክረምቲ ኣብ ጽሓይ ሃሉ፡ ኣብ ማይ፡ ወይ ኣብ ጽርግያ ኣብ ዛሕሊ ዘለዎ ኩኑን ጥንቅቕ በሉን።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AEFF45-73DD-D34D-8296-115A654DA510}"/>
              </a:ext>
            </a:extLst>
          </p:cNvPr>
          <p:cNvSpPr/>
          <p:nvPr/>
        </p:nvSpPr>
        <p:spPr>
          <a:xfrm>
            <a:off x="837931" y="5964804"/>
            <a:ext cx="287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32410" rtl="1">
              <a:lnSpc>
                <a:spcPct val="100000"/>
              </a:lnSpc>
              <a:spcBef>
                <a:spcPts val="5"/>
              </a:spcBef>
            </a:pP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endParaRPr lang="en-AU"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157027"/>
            <a:ext cx="4359275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ti-ET" sz="2700" b="1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ዘክሩ ምምካት ሙቐት  ኣብ’ዛ ክረምቲ ብ:</a:t>
            </a: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16" y="2147727"/>
            <a:ext cx="4977130" cy="19582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ጠሊልካ ምጽናሕን ብዙሕ ማይ ድማ ምስታይን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ዛሕሊ ዓቅቡ ከምኡድማ ገዛእ ርእስኹም ካብ ጸሓይ ሓልዉ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ሓገዝ ዘድልዮም ካልኦት ከኣ ርኣይዎም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ቆልዑን ሽማግለታትን ወይ እንስሳታት ገዛ ኣብ ዝተዓሸጋ መካይን ኣይትግደፉ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ኣብ ጥቓ ማይ ተጠንቀቑ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ti-ET" sz="1400" dirty="0">
                <a:solidFill>
                  <a:srgbClr val="004386"/>
                </a:solidFill>
              </a:rPr>
              <a:t>If ጽቡቕ እንተድኣ ዘይተሰሚዕኩም፡ </a:t>
            </a:r>
            <a:r>
              <a:rPr lang="ti-ET" sz="1400" b="1" dirty="0">
                <a:solidFill>
                  <a:srgbClr val="004386"/>
                </a:solidFill>
              </a:rPr>
              <a:t>ናብ’ዚ ኣብ ቴለፎን ዘሎ ነርስ ኣብ 1300 60 60 24 </a:t>
            </a:r>
            <a:r>
              <a:rPr lang="ti-ET" sz="1400" dirty="0">
                <a:solidFill>
                  <a:srgbClr val="004386"/>
                </a:solidFill>
              </a:rPr>
              <a:t>ወይ ንሓኪምኩም ወይ ናይ ቦታኹም ፋርማሲስት ደውሉ። </a:t>
            </a:r>
            <a:r>
              <a:rPr lang="ti-ET" sz="1400" dirty="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</a:t>
            </a:r>
            <a:r>
              <a:rPr lang="ti-ET" sz="1400" dirty="0">
                <a:solidFill>
                  <a:srgbClr val="004386"/>
                </a:solidFill>
              </a:rPr>
              <a:t>ንዝያዳ ሓበሬታ ኣብ ሙቐት ድሕነትካ ምሕላው፡ ናብ’ዚ ብጽሑ </a:t>
            </a:r>
            <a:r>
              <a:rPr lang="ti-ET" sz="1400" b="1" dirty="0">
                <a:solidFill>
                  <a:srgbClr val="004386"/>
                </a:solidFill>
              </a:rPr>
              <a:t>betterhealth.vic.gov.au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ti-ET" sz="1600" b="1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ወቕዒ ሙቐት ድማ ንሂወት ዘስግእ ህጹጽ ጉዳይ እዩ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ti-ET" sz="1400" b="1" dirty="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ንስኹም ወይ ካልእ ሰብ ዝኾነ ጽልምትምት ዝብል ወይ ወቕዒ ዝመስል ምልክታት፡ ምውዳቕ እንተድኣ ኣጋጢሙኩም ወይ ዉኖ እንተድኣ ኣጥፊእኩም ቀጥታ ን ሰለስተ ዜሮ (000) ተወከሱ።</a:t>
            </a: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21522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" y="260587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07" y="306640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7" y="3472377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4" y="3863768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2100">
                <a:solidFill>
                  <a:srgbClr val="FFFFFF"/>
                </a:solidFill>
              </a:rPr>
              <a:t>ምስጋና ካብ ኣምቡላንስ ቪክቶርያ</a:t>
            </a: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5288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ti-ET" b="1">
                <a:latin typeface="Montserrat" panose="02000505000000020004" pitchFamily="2" charset="77"/>
              </a:rPr>
              <a:t>እጃምካ ግበር</a:t>
            </a:r>
          </a:p>
          <a:p>
            <a:pPr marL="96520">
              <a:lnSpc>
                <a:spcPts val="3240"/>
              </a:lnSpc>
            </a:pPr>
            <a:r>
              <a:rPr lang="ti-ET" b="1">
                <a:latin typeface="Montserrat" panose="02000505000000020004" pitchFamily="2" charset="77"/>
                <a:cs typeface="Arial"/>
              </a:rPr>
              <a:t>ኣብ ክረምቲ በሊሕ ኩን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ti-ET" sz="35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ምስ ሙቐት ዝተሓሓዝ ሕማም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ti-ET" sz="16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ሙቐት ነዚ ከምጽቕ ይኽእል: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ናይ ሙቐት ምሽምቓቕ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ድኻም ናይ ሙቐት</a:t>
            </a: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ti-ET" sz="1600">
                <a:solidFill>
                  <a:srgbClr val="231F20"/>
                </a:solidFill>
              </a:rPr>
              <a:t>እዚ ድማ ንሂወት ናብ ዘስግእ ኩነታት ክመርሕ ይኽእል– ወቕዒ ሙቐት።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ሙቐት ድማ ድሮ ናይ ዝኾነ ሕክምናዊ ኩነታት ከም ናይ ልቢ ሕማምን ሽኾርን ዘለዎ ሰብ ኩነታትቱ ከጋድዶ ይኽእል እዩ።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52373" y="5606159"/>
            <a:ext cx="104474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i-ET" sz="1600" b="1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ናይ ሕማማት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968478" y="5045289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ti-ET" sz="3800" b="1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07132" y="4322771"/>
            <a:ext cx="155106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ti-ET" sz="1600" b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ወቕዒ ሙቐት ድማ ቀታሊ እዩ፡ እዚ ድማ ክሳብ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ti-ET" sz="12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እንታይ ትገበር፡ </a:t>
            </a:r>
            <a:r>
              <a:rPr lang="ti-ET" sz="1200" b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ቀጥታ ናብ ሰለስተ ዜሮ (000) ደውሉን ከምኡድማ ናይ ተቐባል ደውል ምኽሪ ተኸተሉ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ti-ET" sz="12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እንታይ ትገበር፡ </a:t>
            </a:r>
            <a:r>
              <a:rPr lang="ti-ET" sz="1200" b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ኣብ ዝሑል ቦታ ተጋደም እንተድኣ ዘይ ኣምሊስካ ማይ ስተ።</a:t>
            </a: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ti-ET" sz="1200" b="1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ናብ ነርስ ድማ ኣብ 1300 60 60 24 ደውል።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ጽርውርውን ሕማም ርእስን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ምጽምላውን ወጅሃትን ምርሃጽን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ቅልጡፍ ህርመት ልቢ</a:t>
            </a: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ዕግርግርን ተምላስን ሃለፍታን</a:t>
            </a: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ናይ ጭዋዳ ቅርጥማትን ድኻምን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1805568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ti-ET" sz="1200" b="1" dirty="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ወቕዒ ሙቐት ንሂወት ኣስጋኢ እዩ፡ ሰለስተ ዜሮ ጠውቑ (000)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ቅልጡፍ ሓያል ህርመት ልቢ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ዉኖ ምጥፋእ</a:t>
            </a:r>
          </a:p>
          <a:p>
            <a:pPr>
              <a:lnSpc>
                <a:spcPct val="100000"/>
              </a:lnSpc>
            </a:pPr>
            <a:endParaRPr sz="1500" spc="-20" dirty="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ን ወቕዒ ዝመስሉ ምልክታትን ምውዳቕን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ወቕዒ/ምንፍርፋር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2200" b="1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ድኻም ናይ ሙቐት 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2200" b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ወቕዒ ሙቐት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ti-ET" sz="1450" b="1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ወይ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ምርሃጽ ደው ይብል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i-ET" sz="12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ዝተደናገረን ሃለፍለፍ ዘብል ኩነተ ኣእምሮ</a:t>
            </a: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899" y="4881858"/>
            <a:ext cx="4852115" cy="104535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ti-ET" sz="3600" b="1" dirty="0">
                <a:latin typeface="Montserrat" panose="02000505000000020004" pitchFamily="2" charset="77"/>
                <a:cs typeface="Arial"/>
              </a:rPr>
              <a:t>ናይ’ዚ ክረምቲ ሙቐት ንምምካት ዘለው ነጥብታት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ti-ET" sz="1700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ነጥብታት ምምካት ሙቐት ኣብ’ዚ ክረምቲ</a:t>
            </a:r>
          </a:p>
          <a:p>
            <a:pPr marL="12700">
              <a:lnSpc>
                <a:spcPts val="5175"/>
              </a:lnSpc>
            </a:pPr>
            <a:r>
              <a:rPr lang="ti-ET" sz="4400" b="1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 ጠሊልኩም ጽንሑ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ሙሉእ መዓልቲ ቀጻሊ ማይ ስተዩ</a:t>
            </a:r>
          </a:p>
          <a:p>
            <a:pPr marL="12700" marR="380365">
              <a:lnSpc>
                <a:spcPct val="114599"/>
              </a:lnSpc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ዋላ’ውን ከይጸማእኩም ከለኹም ንሕብሪ ናይ ሽንትኹም ርኣዩ- ሃሳስ እንተኾይኑ እኹል ማይ ትሰትዩ ኣለኹም</a:t>
            </a:r>
          </a:p>
          <a:p>
            <a:pPr marL="12700" marR="562610">
              <a:lnSpc>
                <a:spcPct val="217899"/>
              </a:lnSpc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ናብ ደገ እንተድኣ ወጺኹም ጎማ ናይ ማይ ሓዙ፡ ኣልኮል ድማ ብሓላፍነት ስተዩ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ti-ET" sz="160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ሓኪምኩም ትወስድዎም ፈሰስቲ እንተድኣ  ደሪትዎ፡ ኣብ እዋን ውዑይ ክሊማ ክንደይ ዝኣክል ክትሰትዩ ኣለኩም ኣረጋግጹ</a:t>
            </a: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64807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146549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4979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300" y="1023584"/>
            <a:ext cx="4310178" cy="9576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ti-ET" sz="1700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ነጥብታት ምምካት ሙቐት ኣብ’ዚ ክረምቲ</a:t>
            </a:r>
          </a:p>
          <a:p>
            <a:pPr marL="12700">
              <a:lnSpc>
                <a:spcPts val="5175"/>
              </a:lnSpc>
            </a:pPr>
            <a:r>
              <a:rPr lang="ti-ET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ዛሕሊ ዓቅቡ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እንተድኣ ተኻኢሉ መዝሓሊ ኮንድሽነራትን ናይ ንፋስ ፋንን ተጠቐሙ  ቆብዕን ናይ ጸሓይ ስክሪንን ብምውዳይ ገዛእ ርእስኹም ካብ ጸሓይ ሓልዉ ኣብ እዋን ዝወዓየ ክፋል ናይ መዓልቲ ምውጻእ ኣወግዱ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ጥሉል መደራረዚ ተጠቐሙ፡ ኣእጋርኩም ድማ ኣብ ዝሑል ማይ የእትዉዎን ዝሕል ዝበለ (ዝሑል ዘይኮነ) ማይ ጌርኩም ድማ ነብስኹም ተሓጸቡ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ጽዑቕ ንጥፈታት ከም ምውስዋስ፡ ምትዕርራይን ምኹስኳስን ኣወግዱ፡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96920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5050046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5305425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ti-ET" sz="1700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ነጥብታት ምምካት ሙቐት ኣብ’ዚ ክረምቲ</a:t>
            </a:r>
          </a:p>
          <a:p>
            <a:pPr marL="12700">
              <a:lnSpc>
                <a:spcPts val="5175"/>
              </a:lnSpc>
            </a:pPr>
            <a:r>
              <a:rPr lang="ti-ET" sz="4400" b="1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ንካልኦት ድማ ድሃይ ግበሩ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ንሽማግለታት፡ በይኖም ዝነብሩን ቆልዑን ሕክምናዊ ኩነታት ዘለዎም ሰባትን ኣስተብህሉሎም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ኣብ ኣዝዩ ሙቐት ዝገበረ መዓልቲ ድማ ደውሉሎም ወይ ድማ ሓንሳብ ብጽሕዎም 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ብዙሕ ማይ ክሰትዩ ኣተባብዕዎም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ምስ ሙቐት ዝተኣሳሰር ሕማም እንተድኣ ኣስተብሂልኩም፡ ሕክምናዊ ሓገዝ ሕተቱ</a:t>
            </a: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456882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262927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783050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158886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ti-ET" sz="1700" dirty="0">
                <a:solidFill>
                  <a:schemeClr val="accent1">
                    <a:lumMod val="75000"/>
                  </a:schemeClr>
                </a:solidFill>
                <a:latin typeface="Montserrat" panose="02000505000000020004" pitchFamily="2" charset="77"/>
                <a:cs typeface="Arial"/>
              </a:rPr>
              <a:t>ነጥብታት ምምካት ሙቐት ኣብ’ዚ ክረምቲ</a:t>
            </a:r>
          </a:p>
          <a:p>
            <a:pPr marL="12700">
              <a:lnSpc>
                <a:spcPts val="5175"/>
              </a:lnSpc>
            </a:pPr>
            <a:r>
              <a:rPr lang="ti-ET" sz="4400" b="1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ዉዑያት መካይን ክቐትላ ይኽእላ እየን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ቆሉዑ፡ ሽማግለታት፡ ወይ እንስሳታት ኣብ ዝተዓሸጋ መካይን ኣይትግደፉ፡ ረስኒ ኣብ ክልተ ደቒቕ ዕጽፊ ክድይብ ይኽእል እዩ።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ናይ ቆልዓ ኣካላዊ ሙቐት ድማ ሰለስተ ክሳብ ሓሙሽተ ዕጽፊ ብዝቐልጠፈ ካብ ናይ እኹል ሰብ ይድይብ።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ዋላ’ውን ኣብ ፎኪስ መዓልቲ፡ ሙቐት ውሽጢ ናይ ዝተዓሸገት መኪና 20 ክሳብ 30 ዲግሪ ንላዕሊ ካብ ናይ ደገ ሙቐት ክኸውን ይኽእል እዩ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52338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4312803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ti-ET" sz="1700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ነጥብታት ምምካት ሙቐት ኣብ’ዚ ክረምቲ</a:t>
            </a:r>
          </a:p>
          <a:p>
            <a:pPr marL="12700">
              <a:lnSpc>
                <a:spcPts val="5175"/>
              </a:lnSpc>
            </a:pPr>
            <a:r>
              <a:rPr lang="ti-ET" sz="4400" b="1" dirty="0">
                <a:solidFill>
                  <a:schemeClr val="tx2"/>
                </a:solidFill>
                <a:latin typeface="Montserrat" panose="02000505000000020004" pitchFamily="2" charset="77"/>
                <a:cs typeface="Arial"/>
              </a:rPr>
              <a:t>ኣብ ጥቓ ማይ ጥንቅቕ በሉ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ቆልዑ ተኸታተሉ ከምኡድማ የዕርኽኩም ክሕምብሱን ኣብ ጥቓ ማይ ክኾኑ ከለዉን ኣስተብህሉሎም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ነቲ ኩነታትን ፍለጥዎን ዓቕምኹም ድማ ፍለጡ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ኣብ’ቲ ገምገም ባሕሪ ኣብ ሞንጎ እቶም ባንዴራታት ሓምብሱ</a:t>
            </a: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ti-E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ሓደጋታት ናይ ከባቢ ማይ ፍለጥዎን በይንኹም ድማ ኣይትሓምብሱን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393507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0078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75" y="4384698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9891A-4574-4AC4-AFEB-33ECA509805C}"/>
</file>

<file path=customXml/itemProps2.xml><?xml version="1.0" encoding="utf-8"?>
<ds:datastoreItem xmlns:ds="http://schemas.openxmlformats.org/officeDocument/2006/customXml" ds:itemID="{B84C815A-9D0A-4208-9535-D71F8612EB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588</Words>
  <Application>Microsoft Office PowerPoint</Application>
  <PresentationFormat>Custom</PresentationFormat>
  <Paragraphs>84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Montserrat Light</vt:lpstr>
      <vt:lpstr>Montserrat</vt:lpstr>
      <vt:lpstr>Montserrat ExtraBold</vt:lpstr>
      <vt:lpstr>Arial</vt:lpstr>
      <vt:lpstr>Nyala</vt:lpstr>
      <vt:lpstr>Montserrat SemiBold</vt:lpstr>
      <vt:lpstr>Calibri</vt:lpstr>
      <vt:lpstr>Office Theme</vt:lpstr>
      <vt:lpstr>PowerPoint Presentation</vt:lpstr>
      <vt:lpstr>ምስ ሙቐት ዝተሓሓዝ ሕማም</vt:lpstr>
      <vt:lpstr>ድኻም ናይ ሙቐት </vt:lpstr>
      <vt:lpstr>ናይ’ዚ ክረምቲ ሙቐት ንምምካት ዘለው ነጥብታት</vt:lpstr>
      <vt:lpstr>ነጥብታት ምምካት ሙቐት ኣብ’ዚ ክረምቲ  ጠሊልኩም ጽንሑ</vt:lpstr>
      <vt:lpstr>ነጥብታት ምምካት ሙቐት ኣብ’ዚ ክረምቲ ዛሕሊ ዓቅቡ</vt:lpstr>
      <vt:lpstr>ነጥብታት ምምካት ሙቐት ኣብ’ዚ ክረምቲ ንካልኦት ድማ ድሃይ ግበሩ</vt:lpstr>
      <vt:lpstr>ነጥብታት ምምካት ሙቐት ኣብ’ዚ ክረምቲ ዉዑያት መካይን ክቐትላ ይኽእላ እየን</vt:lpstr>
      <vt:lpstr>ነጥብታት ምምካት ሙቐት ኣብ’ዚ ክረምቲ ኣብ ጥቓ ማይ ጥንቅቕ በሉ</vt:lpstr>
      <vt:lpstr>ዘክሩ ምምካት ሙቐት  ኣብ’ዛ ክረምቲ ብ:</vt:lpstr>
      <vt:lpstr>እጃምካ ግበር ኣብ ክረምቲ በሊሕ ኩን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34</cp:revision>
  <dcterms:created xsi:type="dcterms:W3CDTF">2020-12-08T22:07:11Z</dcterms:created>
  <dcterms:modified xsi:type="dcterms:W3CDTF">2021-10-18T03:39:26Z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