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7023100"/>
  <p:notesSz cx="9144000" cy="70231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ubai" panose="020B0503030403030204" pitchFamily="34" charset="-78"/>
      <p:regular r:id="rId19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/>
    <p:restoredTop sz="94694"/>
  </p:normalViewPr>
  <p:slideViewPr>
    <p:cSldViewPr snapToGrid="0">
      <p:cViewPr varScale="1">
        <p:scale>
          <a:sx n="105" d="100"/>
          <a:sy n="105" d="100"/>
        </p:scale>
        <p:origin x="19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F5B6A-7720-9647-9A2B-56D91B01FDDA}" type="datetimeFigureOut">
              <a:rPr lang="en-US" smtClean="0"/>
              <a:t>10/18/2021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77888"/>
            <a:ext cx="3086100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79788"/>
            <a:ext cx="731520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670675"/>
            <a:ext cx="3962400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7239C-72BD-364B-8C9C-06C7D1DBA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2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7239C-72BD-364B-8C9C-06C7D1DBA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4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77161"/>
            <a:ext cx="7772400" cy="14748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932936"/>
            <a:ext cx="6400800" cy="1755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04753" y="5745848"/>
            <a:ext cx="4539615" cy="1274445"/>
          </a:xfrm>
          <a:custGeom>
            <a:avLst/>
            <a:gdLst/>
            <a:ahLst/>
            <a:cxnLst/>
            <a:rect l="l" t="t" r="r" b="b"/>
            <a:pathLst>
              <a:path w="4539615" h="1274445">
                <a:moveTo>
                  <a:pt x="4539246" y="0"/>
                </a:moveTo>
                <a:lnTo>
                  <a:pt x="0" y="0"/>
                </a:lnTo>
                <a:lnTo>
                  <a:pt x="0" y="1274152"/>
                </a:lnTo>
                <a:lnTo>
                  <a:pt x="4539246" y="1274152"/>
                </a:lnTo>
                <a:lnTo>
                  <a:pt x="4539246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15201"/>
            <a:ext cx="4617085" cy="5631180"/>
          </a:xfrm>
          <a:custGeom>
            <a:avLst/>
            <a:gdLst/>
            <a:ahLst/>
            <a:cxnLst/>
            <a:rect l="l" t="t" r="r" b="b"/>
            <a:pathLst>
              <a:path w="4617085" h="5631180">
                <a:moveTo>
                  <a:pt x="0" y="5630646"/>
                </a:moveTo>
                <a:lnTo>
                  <a:pt x="4616500" y="5630646"/>
                </a:lnTo>
                <a:lnTo>
                  <a:pt x="4616500" y="0"/>
                </a:lnTo>
                <a:lnTo>
                  <a:pt x="0" y="0"/>
                </a:lnTo>
                <a:lnTo>
                  <a:pt x="0" y="5630646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745848"/>
            <a:ext cx="4617085" cy="1274445"/>
          </a:xfrm>
          <a:custGeom>
            <a:avLst/>
            <a:gdLst/>
            <a:ahLst/>
            <a:cxnLst/>
            <a:rect l="l" t="t" r="r" b="b"/>
            <a:pathLst>
              <a:path w="4617085" h="1274445">
                <a:moveTo>
                  <a:pt x="4616500" y="0"/>
                </a:moveTo>
                <a:lnTo>
                  <a:pt x="0" y="0"/>
                </a:lnTo>
                <a:lnTo>
                  <a:pt x="0" y="1274152"/>
                </a:lnTo>
                <a:lnTo>
                  <a:pt x="4616500" y="1274152"/>
                </a:lnTo>
                <a:lnTo>
                  <a:pt x="4616500" y="0"/>
                </a:lnTo>
                <a:close/>
              </a:path>
            </a:pathLst>
          </a:custGeom>
          <a:solidFill>
            <a:srgbClr val="FFA5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926831" y="1565875"/>
            <a:ext cx="4608141" cy="4511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615313"/>
            <a:ext cx="3977640" cy="46352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7020559"/>
          </a:xfrm>
          <a:custGeom>
            <a:avLst/>
            <a:gdLst/>
            <a:ahLst/>
            <a:cxnLst/>
            <a:rect l="l" t="t" r="r" b="b"/>
            <a:pathLst>
              <a:path w="9144000" h="7020559">
                <a:moveTo>
                  <a:pt x="9144000" y="0"/>
                </a:moveTo>
                <a:lnTo>
                  <a:pt x="0" y="0"/>
                </a:lnTo>
                <a:lnTo>
                  <a:pt x="0" y="7020001"/>
                </a:lnTo>
                <a:lnTo>
                  <a:pt x="9144000" y="7020001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" y="0"/>
            <a:ext cx="3395345" cy="4338320"/>
          </a:xfrm>
          <a:custGeom>
            <a:avLst/>
            <a:gdLst/>
            <a:ahLst/>
            <a:cxnLst/>
            <a:rect l="l" t="t" r="r" b="b"/>
            <a:pathLst>
              <a:path w="3395345" h="4338320">
                <a:moveTo>
                  <a:pt x="3395254" y="0"/>
                </a:moveTo>
                <a:lnTo>
                  <a:pt x="2076" y="0"/>
                </a:lnTo>
                <a:lnTo>
                  <a:pt x="3150" y="218919"/>
                </a:lnTo>
                <a:lnTo>
                  <a:pt x="3009" y="1909592"/>
                </a:lnTo>
                <a:lnTo>
                  <a:pt x="1154" y="3581468"/>
                </a:lnTo>
                <a:lnTo>
                  <a:pt x="0" y="4337994"/>
                </a:lnTo>
                <a:lnTo>
                  <a:pt x="3395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257" y="1562338"/>
            <a:ext cx="639381" cy="70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69087" y="738390"/>
            <a:ext cx="805180" cy="273685"/>
          </a:xfrm>
          <a:custGeom>
            <a:avLst/>
            <a:gdLst/>
            <a:ahLst/>
            <a:cxnLst/>
            <a:rect l="l" t="t" r="r" b="b"/>
            <a:pathLst>
              <a:path w="805180" h="273684">
                <a:moveTo>
                  <a:pt x="259994" y="269735"/>
                </a:moveTo>
                <a:lnTo>
                  <a:pt x="239750" y="211670"/>
                </a:lnTo>
                <a:lnTo>
                  <a:pt x="224332" y="167462"/>
                </a:lnTo>
                <a:lnTo>
                  <a:pt x="184505" y="53200"/>
                </a:lnTo>
                <a:lnTo>
                  <a:pt x="167830" y="5359"/>
                </a:lnTo>
                <a:lnTo>
                  <a:pt x="167830" y="167462"/>
                </a:lnTo>
                <a:lnTo>
                  <a:pt x="89903" y="167462"/>
                </a:lnTo>
                <a:lnTo>
                  <a:pt x="130746" y="53200"/>
                </a:lnTo>
                <a:lnTo>
                  <a:pt x="167830" y="167462"/>
                </a:lnTo>
                <a:lnTo>
                  <a:pt x="167830" y="5359"/>
                </a:lnTo>
                <a:lnTo>
                  <a:pt x="165963" y="0"/>
                </a:lnTo>
                <a:lnTo>
                  <a:pt x="97777" y="0"/>
                </a:lnTo>
                <a:lnTo>
                  <a:pt x="0" y="269735"/>
                </a:lnTo>
                <a:lnTo>
                  <a:pt x="54317" y="269735"/>
                </a:lnTo>
                <a:lnTo>
                  <a:pt x="75298" y="211670"/>
                </a:lnTo>
                <a:lnTo>
                  <a:pt x="182067" y="211670"/>
                </a:lnTo>
                <a:lnTo>
                  <a:pt x="201180" y="269735"/>
                </a:lnTo>
                <a:lnTo>
                  <a:pt x="259994" y="269735"/>
                </a:lnTo>
                <a:close/>
              </a:path>
              <a:path w="805180" h="273684">
                <a:moveTo>
                  <a:pt x="575856" y="148729"/>
                </a:moveTo>
                <a:lnTo>
                  <a:pt x="572147" y="117322"/>
                </a:lnTo>
                <a:lnTo>
                  <a:pt x="560870" y="94970"/>
                </a:lnTo>
                <a:lnTo>
                  <a:pt x="541705" y="81622"/>
                </a:lnTo>
                <a:lnTo>
                  <a:pt x="514413" y="77177"/>
                </a:lnTo>
                <a:lnTo>
                  <a:pt x="493903" y="79336"/>
                </a:lnTo>
                <a:lnTo>
                  <a:pt x="477088" y="85991"/>
                </a:lnTo>
                <a:lnTo>
                  <a:pt x="463575" y="97409"/>
                </a:lnTo>
                <a:lnTo>
                  <a:pt x="452983" y="113893"/>
                </a:lnTo>
                <a:lnTo>
                  <a:pt x="444233" y="98044"/>
                </a:lnTo>
                <a:lnTo>
                  <a:pt x="431622" y="86550"/>
                </a:lnTo>
                <a:lnTo>
                  <a:pt x="415366" y="79552"/>
                </a:lnTo>
                <a:lnTo>
                  <a:pt x="395668" y="77177"/>
                </a:lnTo>
                <a:lnTo>
                  <a:pt x="376478" y="79057"/>
                </a:lnTo>
                <a:lnTo>
                  <a:pt x="360260" y="84912"/>
                </a:lnTo>
                <a:lnTo>
                  <a:pt x="346557" y="95046"/>
                </a:lnTo>
                <a:lnTo>
                  <a:pt x="334975" y="109766"/>
                </a:lnTo>
                <a:lnTo>
                  <a:pt x="333476" y="81673"/>
                </a:lnTo>
                <a:lnTo>
                  <a:pt x="281774" y="81673"/>
                </a:lnTo>
                <a:lnTo>
                  <a:pt x="282943" y="99949"/>
                </a:lnTo>
                <a:lnTo>
                  <a:pt x="283273" y="117640"/>
                </a:lnTo>
                <a:lnTo>
                  <a:pt x="283273" y="269735"/>
                </a:lnTo>
                <a:lnTo>
                  <a:pt x="337591" y="269735"/>
                </a:lnTo>
                <a:lnTo>
                  <a:pt x="337591" y="153974"/>
                </a:lnTo>
                <a:lnTo>
                  <a:pt x="340017" y="138544"/>
                </a:lnTo>
                <a:lnTo>
                  <a:pt x="346900" y="126873"/>
                </a:lnTo>
                <a:lnTo>
                  <a:pt x="357657" y="119481"/>
                </a:lnTo>
                <a:lnTo>
                  <a:pt x="371690" y="116890"/>
                </a:lnTo>
                <a:lnTo>
                  <a:pt x="385902" y="119303"/>
                </a:lnTo>
                <a:lnTo>
                  <a:pt x="395274" y="126593"/>
                </a:lnTo>
                <a:lnTo>
                  <a:pt x="400443" y="138861"/>
                </a:lnTo>
                <a:lnTo>
                  <a:pt x="402031" y="156222"/>
                </a:lnTo>
                <a:lnTo>
                  <a:pt x="402031" y="269735"/>
                </a:lnTo>
                <a:lnTo>
                  <a:pt x="456349" y="269735"/>
                </a:lnTo>
                <a:lnTo>
                  <a:pt x="456349" y="153974"/>
                </a:lnTo>
                <a:lnTo>
                  <a:pt x="458825" y="138544"/>
                </a:lnTo>
                <a:lnTo>
                  <a:pt x="465848" y="126873"/>
                </a:lnTo>
                <a:lnTo>
                  <a:pt x="476732" y="119481"/>
                </a:lnTo>
                <a:lnTo>
                  <a:pt x="490816" y="116890"/>
                </a:lnTo>
                <a:lnTo>
                  <a:pt x="505244" y="119303"/>
                </a:lnTo>
                <a:lnTo>
                  <a:pt x="514743" y="126593"/>
                </a:lnTo>
                <a:lnTo>
                  <a:pt x="519950" y="138861"/>
                </a:lnTo>
                <a:lnTo>
                  <a:pt x="521538" y="156222"/>
                </a:lnTo>
                <a:lnTo>
                  <a:pt x="521538" y="269735"/>
                </a:lnTo>
                <a:lnTo>
                  <a:pt x="575856" y="269735"/>
                </a:lnTo>
                <a:lnTo>
                  <a:pt x="575856" y="148729"/>
                </a:lnTo>
                <a:close/>
              </a:path>
              <a:path w="805180" h="273684">
                <a:moveTo>
                  <a:pt x="805180" y="175704"/>
                </a:moveTo>
                <a:lnTo>
                  <a:pt x="799566" y="134886"/>
                </a:lnTo>
                <a:lnTo>
                  <a:pt x="789190" y="114642"/>
                </a:lnTo>
                <a:lnTo>
                  <a:pt x="785545" y="107530"/>
                </a:lnTo>
                <a:lnTo>
                  <a:pt x="783869" y="104254"/>
                </a:lnTo>
                <a:lnTo>
                  <a:pt x="759815" y="84988"/>
                </a:lnTo>
                <a:lnTo>
                  <a:pt x="749731" y="82804"/>
                </a:lnTo>
                <a:lnTo>
                  <a:pt x="749731" y="176085"/>
                </a:lnTo>
                <a:lnTo>
                  <a:pt x="747077" y="202374"/>
                </a:lnTo>
                <a:lnTo>
                  <a:pt x="739470" y="221513"/>
                </a:lnTo>
                <a:lnTo>
                  <a:pt x="727443" y="233184"/>
                </a:lnTo>
                <a:lnTo>
                  <a:pt x="711517" y="237147"/>
                </a:lnTo>
                <a:lnTo>
                  <a:pt x="695299" y="233083"/>
                </a:lnTo>
                <a:lnTo>
                  <a:pt x="682625" y="221221"/>
                </a:lnTo>
                <a:lnTo>
                  <a:pt x="674382" y="202069"/>
                </a:lnTo>
                <a:lnTo>
                  <a:pt x="671436" y="176085"/>
                </a:lnTo>
                <a:lnTo>
                  <a:pt x="674382" y="150050"/>
                </a:lnTo>
                <a:lnTo>
                  <a:pt x="682625" y="130746"/>
                </a:lnTo>
                <a:lnTo>
                  <a:pt x="695299" y="118757"/>
                </a:lnTo>
                <a:lnTo>
                  <a:pt x="711517" y="114642"/>
                </a:lnTo>
                <a:lnTo>
                  <a:pt x="727443" y="118656"/>
                </a:lnTo>
                <a:lnTo>
                  <a:pt x="739470" y="130467"/>
                </a:lnTo>
                <a:lnTo>
                  <a:pt x="747077" y="149733"/>
                </a:lnTo>
                <a:lnTo>
                  <a:pt x="749731" y="176085"/>
                </a:lnTo>
                <a:lnTo>
                  <a:pt x="749731" y="82804"/>
                </a:lnTo>
                <a:lnTo>
                  <a:pt x="729119" y="78308"/>
                </a:lnTo>
                <a:lnTo>
                  <a:pt x="711746" y="80086"/>
                </a:lnTo>
                <a:lnTo>
                  <a:pt x="696620" y="85471"/>
                </a:lnTo>
                <a:lnTo>
                  <a:pt x="683602" y="94589"/>
                </a:lnTo>
                <a:lnTo>
                  <a:pt x="672553" y="107530"/>
                </a:lnTo>
                <a:lnTo>
                  <a:pt x="672553" y="12"/>
                </a:lnTo>
                <a:lnTo>
                  <a:pt x="618236" y="12"/>
                </a:lnTo>
                <a:lnTo>
                  <a:pt x="618172" y="242773"/>
                </a:lnTo>
                <a:lnTo>
                  <a:pt x="618083" y="247357"/>
                </a:lnTo>
                <a:lnTo>
                  <a:pt x="617728" y="254889"/>
                </a:lnTo>
                <a:lnTo>
                  <a:pt x="617131" y="262509"/>
                </a:lnTo>
                <a:lnTo>
                  <a:pt x="616369" y="269735"/>
                </a:lnTo>
                <a:lnTo>
                  <a:pt x="669937" y="269735"/>
                </a:lnTo>
                <a:lnTo>
                  <a:pt x="671804" y="242773"/>
                </a:lnTo>
                <a:lnTo>
                  <a:pt x="682967" y="256095"/>
                </a:lnTo>
                <a:lnTo>
                  <a:pt x="696163" y="265709"/>
                </a:lnTo>
                <a:lnTo>
                  <a:pt x="711327" y="271526"/>
                </a:lnTo>
                <a:lnTo>
                  <a:pt x="728383" y="273481"/>
                </a:lnTo>
                <a:lnTo>
                  <a:pt x="759028" y="266738"/>
                </a:lnTo>
                <a:lnTo>
                  <a:pt x="783361" y="247357"/>
                </a:lnTo>
                <a:lnTo>
                  <a:pt x="785749" y="242773"/>
                </a:lnTo>
                <a:lnTo>
                  <a:pt x="788682" y="237147"/>
                </a:lnTo>
                <a:lnTo>
                  <a:pt x="799401" y="216585"/>
                </a:lnTo>
                <a:lnTo>
                  <a:pt x="805180" y="175704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08032" y="820060"/>
            <a:ext cx="175323" cy="192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24698" y="738390"/>
            <a:ext cx="54610" cy="269875"/>
          </a:xfrm>
          <a:custGeom>
            <a:avLst/>
            <a:gdLst/>
            <a:ahLst/>
            <a:cxnLst/>
            <a:rect l="l" t="t" r="r" b="b"/>
            <a:pathLst>
              <a:path w="54609" h="269875">
                <a:moveTo>
                  <a:pt x="54317" y="0"/>
                </a:moveTo>
                <a:lnTo>
                  <a:pt x="0" y="0"/>
                </a:lnTo>
                <a:lnTo>
                  <a:pt x="0" y="269722"/>
                </a:lnTo>
                <a:lnTo>
                  <a:pt x="54317" y="269722"/>
                </a:lnTo>
                <a:lnTo>
                  <a:pt x="54317" y="0"/>
                </a:lnTo>
                <a:close/>
              </a:path>
            </a:pathLst>
          </a:custGeom>
          <a:solidFill>
            <a:srgbClr val="E526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13183" y="815200"/>
            <a:ext cx="168960" cy="1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819878" y="815567"/>
            <a:ext cx="175323" cy="1925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028554" y="815565"/>
            <a:ext cx="161086" cy="197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212125" y="815569"/>
            <a:ext cx="174193" cy="19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78866" y="1098066"/>
            <a:ext cx="311785" cy="269875"/>
          </a:xfrm>
          <a:custGeom>
            <a:avLst/>
            <a:gdLst/>
            <a:ahLst/>
            <a:cxnLst/>
            <a:rect l="l" t="t" r="r" b="b"/>
            <a:pathLst>
              <a:path w="311784" h="269875">
                <a:moveTo>
                  <a:pt x="234518" y="12"/>
                </a:moveTo>
                <a:lnTo>
                  <a:pt x="195554" y="12"/>
                </a:lnTo>
                <a:lnTo>
                  <a:pt x="115379" y="227774"/>
                </a:lnTo>
                <a:lnTo>
                  <a:pt x="40462" y="12"/>
                </a:lnTo>
                <a:lnTo>
                  <a:pt x="0" y="12"/>
                </a:lnTo>
                <a:lnTo>
                  <a:pt x="94030" y="269735"/>
                </a:lnTo>
                <a:lnTo>
                  <a:pt x="133743" y="269735"/>
                </a:lnTo>
                <a:lnTo>
                  <a:pt x="234518" y="12"/>
                </a:lnTo>
                <a:close/>
              </a:path>
              <a:path w="311784" h="269875">
                <a:moveTo>
                  <a:pt x="308660" y="81673"/>
                </a:moveTo>
                <a:lnTo>
                  <a:pt x="273824" y="81673"/>
                </a:lnTo>
                <a:lnTo>
                  <a:pt x="273824" y="269735"/>
                </a:lnTo>
                <a:lnTo>
                  <a:pt x="308660" y="269735"/>
                </a:lnTo>
                <a:lnTo>
                  <a:pt x="308660" y="81673"/>
                </a:lnTo>
                <a:close/>
              </a:path>
              <a:path w="311784" h="269875">
                <a:moveTo>
                  <a:pt x="311302" y="0"/>
                </a:moveTo>
                <a:lnTo>
                  <a:pt x="270840" y="0"/>
                </a:lnTo>
                <a:lnTo>
                  <a:pt x="270840" y="38227"/>
                </a:lnTo>
                <a:lnTo>
                  <a:pt x="311302" y="38227"/>
                </a:lnTo>
                <a:lnTo>
                  <a:pt x="311302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33916" y="1175242"/>
            <a:ext cx="156959" cy="197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1018124" y="1129532"/>
            <a:ext cx="108254" cy="2423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150547" y="1175613"/>
            <a:ext cx="186182" cy="1966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382781" y="1179740"/>
            <a:ext cx="102641" cy="18806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521803" y="1098066"/>
            <a:ext cx="40640" cy="269875"/>
          </a:xfrm>
          <a:custGeom>
            <a:avLst/>
            <a:gdLst/>
            <a:ahLst/>
            <a:cxnLst/>
            <a:rect l="l" t="t" r="r" b="b"/>
            <a:pathLst>
              <a:path w="40640" h="269875">
                <a:moveTo>
                  <a:pt x="37807" y="81673"/>
                </a:moveTo>
                <a:lnTo>
                  <a:pt x="2984" y="81673"/>
                </a:lnTo>
                <a:lnTo>
                  <a:pt x="2984" y="269735"/>
                </a:lnTo>
                <a:lnTo>
                  <a:pt x="37807" y="269735"/>
                </a:lnTo>
                <a:lnTo>
                  <a:pt x="37807" y="81673"/>
                </a:lnTo>
                <a:close/>
              </a:path>
              <a:path w="40640" h="269875">
                <a:moveTo>
                  <a:pt x="40449" y="0"/>
                </a:moveTo>
                <a:lnTo>
                  <a:pt x="0" y="0"/>
                </a:lnTo>
                <a:lnTo>
                  <a:pt x="0" y="38227"/>
                </a:lnTo>
                <a:lnTo>
                  <a:pt x="40449" y="38227"/>
                </a:lnTo>
                <a:lnTo>
                  <a:pt x="40449" y="0"/>
                </a:lnTo>
                <a:close/>
              </a:path>
            </a:pathLst>
          </a:custGeom>
          <a:solidFill>
            <a:srgbClr val="002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1603350" y="1175241"/>
            <a:ext cx="158089" cy="197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344801" y="0"/>
            <a:ext cx="792480" cy="162560"/>
          </a:xfrm>
          <a:custGeom>
            <a:avLst/>
            <a:gdLst/>
            <a:ahLst/>
            <a:cxnLst/>
            <a:rect l="l" t="t" r="r" b="b"/>
            <a:pathLst>
              <a:path w="792479" h="162560">
                <a:moveTo>
                  <a:pt x="791997" y="0"/>
                </a:moveTo>
                <a:lnTo>
                  <a:pt x="0" y="0"/>
                </a:lnTo>
                <a:lnTo>
                  <a:pt x="0" y="162001"/>
                </a:lnTo>
                <a:lnTo>
                  <a:pt x="791997" y="162001"/>
                </a:lnTo>
                <a:lnTo>
                  <a:pt x="791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12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3" y="0"/>
                </a:lnTo>
                <a:lnTo>
                  <a:pt x="8973922" y="132486"/>
                </a:lnTo>
                <a:lnTo>
                  <a:pt x="8906192" y="132486"/>
                </a:lnTo>
                <a:lnTo>
                  <a:pt x="8958504" y="0"/>
                </a:lnTo>
                <a:lnTo>
                  <a:pt x="8888349" y="0"/>
                </a:lnTo>
                <a:lnTo>
                  <a:pt x="8836038" y="132486"/>
                </a:lnTo>
                <a:lnTo>
                  <a:pt x="8768309" y="132486"/>
                </a:lnTo>
                <a:lnTo>
                  <a:pt x="8820620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1" y="0"/>
                </a:lnTo>
                <a:lnTo>
                  <a:pt x="8612556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7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224798"/>
            <a:ext cx="9144000" cy="4795520"/>
          </a:xfrm>
          <a:custGeom>
            <a:avLst/>
            <a:gdLst/>
            <a:ahLst/>
            <a:cxnLst/>
            <a:rect l="l" t="t" r="r" b="b"/>
            <a:pathLst>
              <a:path w="9144000" h="4795520">
                <a:moveTo>
                  <a:pt x="9144000" y="0"/>
                </a:moveTo>
                <a:lnTo>
                  <a:pt x="0" y="0"/>
                </a:lnTo>
                <a:lnTo>
                  <a:pt x="0" y="4795202"/>
                </a:lnTo>
                <a:lnTo>
                  <a:pt x="9144000" y="4795202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B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7597" y="2444610"/>
            <a:ext cx="352880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5475" y="2147727"/>
            <a:ext cx="6953049" cy="1861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531483"/>
            <a:ext cx="292608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531483"/>
            <a:ext cx="2103120" cy="351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2241815-180E-BA44-923F-464F0C862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3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707299" y="3715787"/>
            <a:ext cx="5541101" cy="1269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4940"/>
              </a:lnSpc>
              <a:spcBef>
                <a:spcPts val="100"/>
              </a:spcBef>
            </a:pP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نقش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ایفا</a:t>
            </a:r>
            <a:r>
              <a:rPr sz="3200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3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algn="r" rtl="1">
              <a:lnSpc>
                <a:spcPts val="4940"/>
              </a:lnSpc>
            </a:pP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تابستان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هوشمندانه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سپری</a:t>
            </a:r>
            <a:r>
              <a:rPr sz="3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3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3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29894" y="5931364"/>
            <a:ext cx="2870835" cy="381000"/>
          </a:xfrm>
          <a:custGeom>
            <a:avLst/>
            <a:gdLst/>
            <a:ahLst/>
            <a:cxnLst/>
            <a:rect l="l" t="t" r="r" b="b"/>
            <a:pathLst>
              <a:path w="2870835" h="381000">
                <a:moveTo>
                  <a:pt x="2680563" y="0"/>
                </a:moveTo>
                <a:lnTo>
                  <a:pt x="190271" y="0"/>
                </a:lnTo>
                <a:lnTo>
                  <a:pt x="146645" y="5024"/>
                </a:lnTo>
                <a:lnTo>
                  <a:pt x="106596" y="19337"/>
                </a:lnTo>
                <a:lnTo>
                  <a:pt x="71268" y="41797"/>
                </a:lnTo>
                <a:lnTo>
                  <a:pt x="41801" y="71262"/>
                </a:lnTo>
                <a:lnTo>
                  <a:pt x="19340" y="106591"/>
                </a:lnTo>
                <a:lnTo>
                  <a:pt x="5025" y="146641"/>
                </a:lnTo>
                <a:lnTo>
                  <a:pt x="0" y="190271"/>
                </a:lnTo>
                <a:lnTo>
                  <a:pt x="5025" y="233896"/>
                </a:lnTo>
                <a:lnTo>
                  <a:pt x="19340" y="273943"/>
                </a:lnTo>
                <a:lnTo>
                  <a:pt x="41801" y="309269"/>
                </a:lnTo>
                <a:lnTo>
                  <a:pt x="71268" y="338733"/>
                </a:lnTo>
                <a:lnTo>
                  <a:pt x="106596" y="361192"/>
                </a:lnTo>
                <a:lnTo>
                  <a:pt x="146645" y="375505"/>
                </a:lnTo>
                <a:lnTo>
                  <a:pt x="190271" y="380530"/>
                </a:lnTo>
                <a:lnTo>
                  <a:pt x="2680563" y="380530"/>
                </a:lnTo>
                <a:lnTo>
                  <a:pt x="2724193" y="375505"/>
                </a:lnTo>
                <a:lnTo>
                  <a:pt x="2764243" y="361192"/>
                </a:lnTo>
                <a:lnTo>
                  <a:pt x="2799572" y="338733"/>
                </a:lnTo>
                <a:lnTo>
                  <a:pt x="2829037" y="309269"/>
                </a:lnTo>
                <a:lnTo>
                  <a:pt x="2851497" y="273943"/>
                </a:lnTo>
                <a:lnTo>
                  <a:pt x="2865810" y="233896"/>
                </a:lnTo>
                <a:lnTo>
                  <a:pt x="2870835" y="190271"/>
                </a:lnTo>
                <a:lnTo>
                  <a:pt x="2865810" y="146641"/>
                </a:lnTo>
                <a:lnTo>
                  <a:pt x="2851497" y="106591"/>
                </a:lnTo>
                <a:lnTo>
                  <a:pt x="2829037" y="71262"/>
                </a:lnTo>
                <a:lnTo>
                  <a:pt x="2799572" y="41797"/>
                </a:lnTo>
                <a:lnTo>
                  <a:pt x="2764243" y="19337"/>
                </a:lnTo>
                <a:lnTo>
                  <a:pt x="2724193" y="5024"/>
                </a:lnTo>
                <a:lnTo>
                  <a:pt x="2680563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endParaRPr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5800" y="5111750"/>
            <a:ext cx="5291455" cy="1136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06500"/>
              </a:lnSpc>
              <a:spcBef>
                <a:spcPts val="100"/>
              </a:spcBef>
            </a:pP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تابستان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امسال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زیر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آفتاب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هستید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کنار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یا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سفر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دوری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تندرست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800" spc="-4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باشید</a:t>
            </a:r>
            <a:r>
              <a:rPr sz="1800" spc="-4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lang="en-AU" sz="18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en-AU" sz="19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32410">
              <a:spcBef>
                <a:spcPts val="5"/>
              </a:spcBef>
            </a:pPr>
            <a:r>
              <a:rPr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‎</a:t>
            </a:r>
            <a:r>
              <a:rPr lang="en-AU"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#SUMMERDONERIGHT</a:t>
            </a:r>
            <a:r>
              <a:rPr sz="1600" b="1" spc="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‎</a:t>
            </a:r>
            <a:endParaRPr sz="1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2C04633-EE7D-6C41-BC37-70F61D7EE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499" y="739774"/>
            <a:ext cx="1997075" cy="1556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7988"/>
            <a:ext cx="9144000" cy="5755005"/>
            <a:chOff x="0" y="224218"/>
            <a:chExt cx="9144000" cy="5755005"/>
          </a:xfrm>
        </p:grpSpPr>
        <p:sp>
          <p:nvSpPr>
            <p:cNvPr id="3" name="object 3"/>
            <p:cNvSpPr/>
            <p:nvPr/>
          </p:nvSpPr>
          <p:spPr>
            <a:xfrm>
              <a:off x="0" y="224218"/>
              <a:ext cx="9144000" cy="4587240"/>
            </a:xfrm>
            <a:custGeom>
              <a:avLst/>
              <a:gdLst/>
              <a:ahLst/>
              <a:cxnLst/>
              <a:rect l="l" t="t" r="r" b="b"/>
              <a:pathLst>
                <a:path w="9144000" h="4587240">
                  <a:moveTo>
                    <a:pt x="0" y="4586719"/>
                  </a:moveTo>
                  <a:lnTo>
                    <a:pt x="9144000" y="45867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4586719"/>
                  </a:lnTo>
                  <a:close/>
                </a:path>
              </a:pathLst>
            </a:custGeom>
            <a:solidFill>
              <a:srgbClr val="EBEBF3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Montserrat" panose="00000500000000000000" pitchFamily="2" charset="0"/>
                <a:cs typeface="Dubai" panose="020B0503030403030204" pitchFamily="34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10937"/>
              <a:ext cx="9144000" cy="1168400"/>
            </a:xfrm>
            <a:custGeom>
              <a:avLst/>
              <a:gdLst/>
              <a:ahLst/>
              <a:cxnLst/>
              <a:rect l="l" t="t" r="r" b="b"/>
              <a:pathLst>
                <a:path w="9144000" h="1168400">
                  <a:moveTo>
                    <a:pt x="9144000" y="0"/>
                  </a:moveTo>
                  <a:lnTo>
                    <a:pt x="0" y="0"/>
                  </a:lnTo>
                  <a:lnTo>
                    <a:pt x="0" y="1168273"/>
                  </a:lnTo>
                  <a:lnTo>
                    <a:pt x="9144000" y="116827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EF3829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Montserrat" panose="00000500000000000000" pitchFamily="2" charset="0"/>
                <a:cs typeface="Dubai" panose="020B0503030403030204" pitchFamily="34" charset="-78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11800" y="1110759"/>
            <a:ext cx="4359275" cy="820738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 algn="r" rtl="1">
              <a:lnSpc>
                <a:spcPts val="3000"/>
              </a:lnSpc>
              <a:spcBef>
                <a:spcPts val="400"/>
              </a:spcBef>
            </a:pPr>
            <a:r>
              <a:rPr sz="2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یادتان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نرود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که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انجام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این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کارها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شکست</a:t>
            </a:r>
            <a:r>
              <a:rPr sz="24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24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دهید</a:t>
            </a:r>
            <a:r>
              <a:rPr sz="2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:</a:t>
            </a:r>
            <a:endParaRPr sz="2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6938" y="4599528"/>
            <a:ext cx="4790440" cy="422909"/>
          </a:xfrm>
          <a:custGeom>
            <a:avLst/>
            <a:gdLst/>
            <a:ahLst/>
            <a:cxnLst/>
            <a:rect l="l" t="t" r="r" b="b"/>
            <a:pathLst>
              <a:path w="4790440" h="422910">
                <a:moveTo>
                  <a:pt x="4578705" y="0"/>
                </a:moveTo>
                <a:lnTo>
                  <a:pt x="211416" y="0"/>
                </a:lnTo>
                <a:lnTo>
                  <a:pt x="162940" y="5583"/>
                </a:lnTo>
                <a:lnTo>
                  <a:pt x="118440" y="21488"/>
                </a:lnTo>
                <a:lnTo>
                  <a:pt x="79185" y="46445"/>
                </a:lnTo>
                <a:lnTo>
                  <a:pt x="46445" y="79185"/>
                </a:lnTo>
                <a:lnTo>
                  <a:pt x="21488" y="118440"/>
                </a:lnTo>
                <a:lnTo>
                  <a:pt x="5583" y="162940"/>
                </a:lnTo>
                <a:lnTo>
                  <a:pt x="0" y="211416"/>
                </a:lnTo>
                <a:lnTo>
                  <a:pt x="5583" y="259893"/>
                </a:lnTo>
                <a:lnTo>
                  <a:pt x="21488" y="304393"/>
                </a:lnTo>
                <a:lnTo>
                  <a:pt x="46445" y="343648"/>
                </a:lnTo>
                <a:lnTo>
                  <a:pt x="79185" y="376388"/>
                </a:lnTo>
                <a:lnTo>
                  <a:pt x="118440" y="401345"/>
                </a:lnTo>
                <a:lnTo>
                  <a:pt x="162940" y="417250"/>
                </a:lnTo>
                <a:lnTo>
                  <a:pt x="211416" y="422833"/>
                </a:lnTo>
                <a:lnTo>
                  <a:pt x="4578705" y="422833"/>
                </a:lnTo>
                <a:lnTo>
                  <a:pt x="4627182" y="417250"/>
                </a:lnTo>
                <a:lnTo>
                  <a:pt x="4671682" y="401345"/>
                </a:lnTo>
                <a:lnTo>
                  <a:pt x="4710936" y="376388"/>
                </a:lnTo>
                <a:lnTo>
                  <a:pt x="4743677" y="343648"/>
                </a:lnTo>
                <a:lnTo>
                  <a:pt x="4768634" y="304393"/>
                </a:lnTo>
                <a:lnTo>
                  <a:pt x="4784538" y="259893"/>
                </a:lnTo>
                <a:lnTo>
                  <a:pt x="4790122" y="211416"/>
                </a:lnTo>
                <a:lnTo>
                  <a:pt x="4784538" y="162940"/>
                </a:lnTo>
                <a:lnTo>
                  <a:pt x="4768634" y="118440"/>
                </a:lnTo>
                <a:lnTo>
                  <a:pt x="4743677" y="79185"/>
                </a:lnTo>
                <a:lnTo>
                  <a:pt x="4710936" y="46445"/>
                </a:lnTo>
                <a:lnTo>
                  <a:pt x="4671682" y="21488"/>
                </a:lnTo>
                <a:lnTo>
                  <a:pt x="4627182" y="5583"/>
                </a:lnTo>
                <a:lnTo>
                  <a:pt x="4578705" y="0"/>
                </a:lnTo>
                <a:close/>
              </a:path>
            </a:pathLst>
          </a:custGeom>
          <a:solidFill>
            <a:srgbClr val="FECC00"/>
          </a:solidFill>
        </p:spPr>
        <p:txBody>
          <a:bodyPr wrap="square" lIns="0" tIns="0" rIns="0" bIns="0" rtlCol="0"/>
          <a:lstStyle/>
          <a:p>
            <a:pPr algn="r" rtl="1"/>
            <a:endParaRPr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2569" y="2026024"/>
            <a:ext cx="6504391" cy="1974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بدنتان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حفظ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مقدار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زیادی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بنوشید</a:t>
            </a:r>
            <a:endParaRPr sz="1600" spc="-4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دوری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خورشید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محافظت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78994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حواستان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سایر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ممکن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کمک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شما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احتیاج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داشته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باشند</a:t>
            </a:r>
            <a:endParaRPr sz="1600" spc="-4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هیچ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وقت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مسن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حیوانات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خانگی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خودروی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پارک‌شده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رها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نکنید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endParaRPr lang="en-AU" sz="1600" spc="-40" dirty="0">
              <a:solidFill>
                <a:srgbClr val="231F20"/>
              </a:solidFill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200"/>
              </a:spcAft>
            </a:pP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1600" spc="-4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endParaRPr sz="1600" spc="-4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597" y="6156050"/>
            <a:ext cx="8677329" cy="499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 algn="r" rtl="1">
              <a:lnSpc>
                <a:spcPct val="113100"/>
              </a:lnSpc>
              <a:spcBef>
                <a:spcPts val="100"/>
              </a:spcBef>
            </a:pP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اگر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احساس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ناخوشی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می‌کنید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NURSE-ON-CALL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شماره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‎1300 60 60 24‎ 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تماس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پزشک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داروساز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محل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مراجعه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کسب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اطلاعات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بیشتر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درباره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حفظ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سلامتی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هوای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4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نشانی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 betterhealth.vic.gov.au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رجوع</a:t>
            </a:r>
            <a:r>
              <a:rPr sz="1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3848" y="4675245"/>
            <a:ext cx="7295603" cy="105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" algn="r" rtl="1">
              <a:lnSpc>
                <a:spcPct val="100000"/>
              </a:lnSpc>
              <a:spcBef>
                <a:spcPts val="100"/>
              </a:spcBef>
            </a:pPr>
            <a:r>
              <a:rPr lang="en-NZ"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		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گرمازدگی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یک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وضعیت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اضطراری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تهدیدکننده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حیات</a:t>
            </a:r>
            <a:r>
              <a:rPr sz="1600" b="1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b="1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endParaRPr sz="16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45"/>
              </a:spcBef>
            </a:pPr>
            <a:endParaRPr sz="165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ct val="125000"/>
              </a:lnSpc>
            </a:pP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اگر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شخص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دیگری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دچار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تشنج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گیجی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علائم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شبیه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سکته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مغزی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ضعف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بیهوشی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شدید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فوراً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سه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صفر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(000)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تماس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400" b="1" spc="-20" dirty="0" err="1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r>
              <a:rPr sz="1400" b="1" spc="-20" dirty="0">
                <a:solidFill>
                  <a:srgbClr val="FFFFFF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</a:t>
            </a:r>
            <a:endParaRPr sz="1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58A722CE-04DC-CB4A-8E61-FE153121AB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4" y="2083707"/>
            <a:ext cx="228889" cy="203457"/>
          </a:xfrm>
          <a:prstGeom prst="rect">
            <a:avLst/>
          </a:prstGeom>
        </p:spPr>
      </p:pic>
      <p:pic>
        <p:nvPicPr>
          <p:cNvPr id="22" name="Picture 21" descr="Logo, icon&#10;&#10;Description automatically generated">
            <a:extLst>
              <a:ext uri="{FF2B5EF4-FFF2-40B4-BE49-F238E27FC236}">
                <a16:creationId xmlns:a16="http://schemas.microsoft.com/office/drawing/2014/main" id="{BA4508F0-BBA1-FE40-80C1-C867545627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54" y="2474358"/>
            <a:ext cx="228889" cy="203457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C9DE254D-8C60-C04C-9320-6A6124780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29" y="2934880"/>
            <a:ext cx="228889" cy="203457"/>
          </a:xfrm>
          <a:prstGeom prst="rect">
            <a:avLst/>
          </a:prstGeom>
        </p:spPr>
      </p:pic>
      <p:pic>
        <p:nvPicPr>
          <p:cNvPr id="24" name="Picture 23" descr="Logo, icon&#10;&#10;Description automatically generated">
            <a:extLst>
              <a:ext uri="{FF2B5EF4-FFF2-40B4-BE49-F238E27FC236}">
                <a16:creationId xmlns:a16="http://schemas.microsoft.com/office/drawing/2014/main" id="{88B1AC98-9941-3B45-8908-87CC6AED6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079" y="3340857"/>
            <a:ext cx="228889" cy="2034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A6DF7B6B-8334-B544-9986-B54020A1C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006" y="3732248"/>
            <a:ext cx="228889" cy="20345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87C8F7-3419-B645-A01C-2FCF24B4A0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51"/>
            <a:ext cx="9144000" cy="762000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EEB986A-647E-034F-B25F-EFCD5DCA67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300"/>
            <a:ext cx="2552700" cy="2565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9144000" cy="7020559"/>
            <a:chOff x="0" y="1"/>
            <a:chExt cx="9144000" cy="7020559"/>
          </a:xfrm>
        </p:grpSpPr>
        <p:sp>
          <p:nvSpPr>
            <p:cNvPr id="3" name="object 3"/>
            <p:cNvSpPr/>
            <p:nvPr/>
          </p:nvSpPr>
          <p:spPr>
            <a:xfrm>
              <a:off x="0" y="180009"/>
              <a:ext cx="9144000" cy="6840220"/>
            </a:xfrm>
            <a:custGeom>
              <a:avLst/>
              <a:gdLst/>
              <a:ahLst/>
              <a:cxnLst/>
              <a:rect l="l" t="t" r="r" b="b"/>
              <a:pathLst>
                <a:path w="9144000" h="6840220">
                  <a:moveTo>
                    <a:pt x="9144000" y="0"/>
                  </a:moveTo>
                  <a:lnTo>
                    <a:pt x="0" y="0"/>
                  </a:lnTo>
                  <a:lnTo>
                    <a:pt x="0" y="6839991"/>
                  </a:lnTo>
                  <a:lnTo>
                    <a:pt x="9144000" y="683999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4386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3861435" cy="4932045"/>
            </a:xfrm>
            <a:custGeom>
              <a:avLst/>
              <a:gdLst/>
              <a:ahLst/>
              <a:cxnLst/>
              <a:rect l="l" t="t" r="r" b="b"/>
              <a:pathLst>
                <a:path w="3861435" h="4932045">
                  <a:moveTo>
                    <a:pt x="3861003" y="0"/>
                  </a:moveTo>
                  <a:lnTo>
                    <a:pt x="0" y="0"/>
                  </a:lnTo>
                  <a:lnTo>
                    <a:pt x="3988" y="812918"/>
                  </a:lnTo>
                  <a:lnTo>
                    <a:pt x="3848" y="2503592"/>
                  </a:lnTo>
                  <a:lnTo>
                    <a:pt x="1993" y="4175468"/>
                  </a:lnTo>
                  <a:lnTo>
                    <a:pt x="838" y="4931994"/>
                  </a:lnTo>
                  <a:lnTo>
                    <a:pt x="3861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r" rtl="1"/>
              <a:endParaRPr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009418" y="6235525"/>
            <a:ext cx="5583253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210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210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طرف</a:t>
            </a:r>
            <a:r>
              <a:rPr sz="210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10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آمبولانس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ویکتوریا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شما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تشکر</a:t>
            </a:r>
            <a:r>
              <a:rPr sz="2100" b="1" spc="55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100" b="1" spc="5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می‌کنیم</a:t>
            </a:r>
            <a:endParaRPr sz="21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" y="3"/>
            <a:ext cx="9144000" cy="230504"/>
          </a:xfrm>
          <a:custGeom>
            <a:avLst/>
            <a:gdLst/>
            <a:ahLst/>
            <a:cxnLst/>
            <a:rect l="l" t="t" r="r" b="b"/>
            <a:pathLst>
              <a:path w="9144000" h="230504">
                <a:moveTo>
                  <a:pt x="9144000" y="0"/>
                </a:moveTo>
                <a:lnTo>
                  <a:pt x="9026232" y="0"/>
                </a:lnTo>
                <a:lnTo>
                  <a:pt x="8973921" y="132486"/>
                </a:lnTo>
                <a:lnTo>
                  <a:pt x="8906192" y="132486"/>
                </a:lnTo>
                <a:lnTo>
                  <a:pt x="8958503" y="0"/>
                </a:lnTo>
                <a:lnTo>
                  <a:pt x="8888349" y="0"/>
                </a:lnTo>
                <a:lnTo>
                  <a:pt x="8836037" y="132486"/>
                </a:lnTo>
                <a:lnTo>
                  <a:pt x="8768308" y="132486"/>
                </a:lnTo>
                <a:lnTo>
                  <a:pt x="8820619" y="0"/>
                </a:lnTo>
                <a:lnTo>
                  <a:pt x="8750452" y="0"/>
                </a:lnTo>
                <a:lnTo>
                  <a:pt x="8698128" y="132486"/>
                </a:lnTo>
                <a:lnTo>
                  <a:pt x="8630399" y="132486"/>
                </a:lnTo>
                <a:lnTo>
                  <a:pt x="8682710" y="0"/>
                </a:lnTo>
                <a:lnTo>
                  <a:pt x="8612555" y="0"/>
                </a:lnTo>
                <a:lnTo>
                  <a:pt x="8560244" y="132486"/>
                </a:lnTo>
                <a:lnTo>
                  <a:pt x="8492515" y="132486"/>
                </a:lnTo>
                <a:lnTo>
                  <a:pt x="8544826" y="0"/>
                </a:lnTo>
                <a:lnTo>
                  <a:pt x="0" y="0"/>
                </a:lnTo>
                <a:lnTo>
                  <a:pt x="0" y="230390"/>
                </a:lnTo>
                <a:lnTo>
                  <a:pt x="9144000" y="230390"/>
                </a:lnTo>
                <a:lnTo>
                  <a:pt x="9144000" y="0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25E68444-4563-264D-B0EB-BB81926C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627" y="739774"/>
            <a:ext cx="1997075" cy="1556775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713075F-4252-B246-B51C-0F483A2FB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91" y="2344965"/>
            <a:ext cx="3175000" cy="3175000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700794" y="2377807"/>
            <a:ext cx="3772535" cy="1450340"/>
          </a:xfrm>
          <a:custGeom>
            <a:avLst/>
            <a:gdLst/>
            <a:ahLst/>
            <a:cxnLst/>
            <a:rect l="l" t="t" r="r" b="b"/>
            <a:pathLst>
              <a:path w="3772535" h="1450339">
                <a:moveTo>
                  <a:pt x="3771989" y="360006"/>
                </a:moveTo>
                <a:lnTo>
                  <a:pt x="3768712" y="311162"/>
                </a:lnTo>
                <a:lnTo>
                  <a:pt x="3759136" y="264299"/>
                </a:lnTo>
                <a:lnTo>
                  <a:pt x="3743706" y="219875"/>
                </a:lnTo>
                <a:lnTo>
                  <a:pt x="3722840" y="178308"/>
                </a:lnTo>
                <a:lnTo>
                  <a:pt x="3696982" y="140017"/>
                </a:lnTo>
                <a:lnTo>
                  <a:pt x="3666553" y="105448"/>
                </a:lnTo>
                <a:lnTo>
                  <a:pt x="3631984" y="75018"/>
                </a:lnTo>
                <a:lnTo>
                  <a:pt x="3593693" y="49149"/>
                </a:lnTo>
                <a:lnTo>
                  <a:pt x="3552126" y="28295"/>
                </a:lnTo>
                <a:lnTo>
                  <a:pt x="3507702" y="12865"/>
                </a:lnTo>
                <a:lnTo>
                  <a:pt x="3460851" y="3289"/>
                </a:lnTo>
                <a:lnTo>
                  <a:pt x="3411994" y="0"/>
                </a:lnTo>
                <a:lnTo>
                  <a:pt x="359994" y="0"/>
                </a:lnTo>
                <a:lnTo>
                  <a:pt x="311150" y="3289"/>
                </a:lnTo>
                <a:lnTo>
                  <a:pt x="264299" y="12865"/>
                </a:lnTo>
                <a:lnTo>
                  <a:pt x="219875" y="28295"/>
                </a:lnTo>
                <a:lnTo>
                  <a:pt x="178308" y="49149"/>
                </a:lnTo>
                <a:lnTo>
                  <a:pt x="140017" y="75018"/>
                </a:lnTo>
                <a:lnTo>
                  <a:pt x="105448" y="105448"/>
                </a:lnTo>
                <a:lnTo>
                  <a:pt x="75018" y="140017"/>
                </a:lnTo>
                <a:lnTo>
                  <a:pt x="49149" y="178308"/>
                </a:lnTo>
                <a:lnTo>
                  <a:pt x="28295" y="219875"/>
                </a:lnTo>
                <a:lnTo>
                  <a:pt x="12865" y="264299"/>
                </a:lnTo>
                <a:lnTo>
                  <a:pt x="3289" y="311162"/>
                </a:lnTo>
                <a:lnTo>
                  <a:pt x="0" y="360006"/>
                </a:lnTo>
                <a:lnTo>
                  <a:pt x="0" y="683996"/>
                </a:lnTo>
                <a:lnTo>
                  <a:pt x="3289" y="732853"/>
                </a:lnTo>
                <a:lnTo>
                  <a:pt x="12865" y="779703"/>
                </a:lnTo>
                <a:lnTo>
                  <a:pt x="28295" y="824128"/>
                </a:lnTo>
                <a:lnTo>
                  <a:pt x="49149" y="865708"/>
                </a:lnTo>
                <a:lnTo>
                  <a:pt x="75018" y="903986"/>
                </a:lnTo>
                <a:lnTo>
                  <a:pt x="105448" y="938568"/>
                </a:lnTo>
                <a:lnTo>
                  <a:pt x="140017" y="968997"/>
                </a:lnTo>
                <a:lnTo>
                  <a:pt x="178308" y="994854"/>
                </a:lnTo>
                <a:lnTo>
                  <a:pt x="219875" y="1015720"/>
                </a:lnTo>
                <a:lnTo>
                  <a:pt x="264299" y="1031151"/>
                </a:lnTo>
                <a:lnTo>
                  <a:pt x="311150" y="1040714"/>
                </a:lnTo>
                <a:lnTo>
                  <a:pt x="359994" y="1044003"/>
                </a:lnTo>
                <a:lnTo>
                  <a:pt x="2403640" y="1044003"/>
                </a:lnTo>
                <a:lnTo>
                  <a:pt x="2808922" y="1405140"/>
                </a:lnTo>
                <a:lnTo>
                  <a:pt x="2848483" y="1433995"/>
                </a:lnTo>
                <a:lnTo>
                  <a:pt x="2885617" y="1448854"/>
                </a:lnTo>
                <a:lnTo>
                  <a:pt x="2919196" y="1450187"/>
                </a:lnTo>
                <a:lnTo>
                  <a:pt x="2948127" y="1438414"/>
                </a:lnTo>
                <a:lnTo>
                  <a:pt x="2971254" y="1414030"/>
                </a:lnTo>
                <a:lnTo>
                  <a:pt x="2987484" y="1377480"/>
                </a:lnTo>
                <a:lnTo>
                  <a:pt x="2995676" y="1329207"/>
                </a:lnTo>
                <a:lnTo>
                  <a:pt x="3015272" y="1051445"/>
                </a:lnTo>
                <a:lnTo>
                  <a:pt x="3015196" y="1044003"/>
                </a:lnTo>
                <a:lnTo>
                  <a:pt x="3411994" y="1044003"/>
                </a:lnTo>
                <a:lnTo>
                  <a:pt x="3460851" y="1040714"/>
                </a:lnTo>
                <a:lnTo>
                  <a:pt x="3507702" y="1031151"/>
                </a:lnTo>
                <a:lnTo>
                  <a:pt x="3552126" y="1015720"/>
                </a:lnTo>
                <a:lnTo>
                  <a:pt x="3593693" y="994854"/>
                </a:lnTo>
                <a:lnTo>
                  <a:pt x="3631984" y="968997"/>
                </a:lnTo>
                <a:lnTo>
                  <a:pt x="3666553" y="938568"/>
                </a:lnTo>
                <a:lnTo>
                  <a:pt x="3696982" y="903986"/>
                </a:lnTo>
                <a:lnTo>
                  <a:pt x="3722840" y="865708"/>
                </a:lnTo>
                <a:lnTo>
                  <a:pt x="3743706" y="824128"/>
                </a:lnTo>
                <a:lnTo>
                  <a:pt x="3759136" y="779703"/>
                </a:lnTo>
                <a:lnTo>
                  <a:pt x="3768712" y="732853"/>
                </a:lnTo>
                <a:lnTo>
                  <a:pt x="3771989" y="683996"/>
                </a:lnTo>
                <a:lnTo>
                  <a:pt x="3771989" y="360006"/>
                </a:lnTo>
                <a:close/>
              </a:path>
            </a:pathLst>
          </a:custGeom>
          <a:solidFill>
            <a:srgbClr val="EF3829"/>
          </a:solidFill>
        </p:spPr>
        <p:txBody>
          <a:bodyPr wrap="square" lIns="0" tIns="0" rIns="0" bIns="0" rtlCol="0"/>
          <a:lstStyle/>
          <a:p>
            <a:pPr algn="r" rtl="1"/>
            <a:endParaRPr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27858" y="2471504"/>
            <a:ext cx="4808543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rtl="1">
              <a:lnSpc>
                <a:spcPts val="3240"/>
              </a:lnSpc>
              <a:spcBef>
                <a:spcPts val="100"/>
              </a:spcBef>
            </a:pP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نقش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ایفا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20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96520" rtl="1">
              <a:lnSpc>
                <a:spcPts val="3240"/>
              </a:lnSpc>
            </a:pP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تابستان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هوشمندانه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سپری</a:t>
            </a:r>
            <a:r>
              <a:rPr sz="2000" b="1" spc="-20" dirty="0"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2000" b="1" spc="-20" dirty="0" err="1"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20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D40E0CD-0474-6648-8F5D-188F5FC0C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78"/>
            <a:ext cx="9144000" cy="701040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02000" y="1582586"/>
            <a:ext cx="5470200" cy="5539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spc="-2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بیماری‌های مرتبط با گرما</a:t>
            </a:r>
            <a:endParaRPr sz="3500" b="1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1999" y="2643603"/>
            <a:ext cx="3790283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1454785" indent="-368300" algn="r" rtl="1">
              <a:lnSpc>
                <a:spcPts val="2220"/>
              </a:lnSpc>
              <a:spcAft>
                <a:spcPts val="1200"/>
              </a:spcAft>
            </a:pPr>
            <a:r>
              <a:rPr sz="1600" b="1" spc="9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r>
              <a:rPr sz="1600" b="1" spc="9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65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ممکن</a:t>
            </a:r>
            <a:r>
              <a:rPr sz="1600" b="1" spc="65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65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b="1" spc="65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باعث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این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مشکلات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شود</a:t>
            </a:r>
            <a:r>
              <a:rPr sz="1600" b="1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 </a:t>
            </a:r>
            <a:endParaRPr lang="en-AU" sz="1600" b="1" dirty="0">
              <a:solidFill>
                <a:srgbClr val="004386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lang="en-AU"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گرفتگی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عضلات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اثر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endParaRPr lang="en-AU" sz="1600" spc="-45" dirty="0">
              <a:solidFill>
                <a:srgbClr val="231F2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065" marR="1454785" algn="r" rtl="1">
              <a:lnSpc>
                <a:spcPts val="2220"/>
              </a:lnSpc>
              <a:spcAft>
                <a:spcPts val="1200"/>
              </a:spcAft>
            </a:pPr>
            <a:r>
              <a:rPr lang="en-AU"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   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خستگی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مفرط</a:t>
            </a:r>
            <a:r>
              <a:rPr lang="en-AU" sz="1600" spc="-1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ناشی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endParaRPr sz="160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220"/>
              </a:lnSpc>
              <a:spcAft>
                <a:spcPts val="1200"/>
              </a:spcAft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مسئله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منجر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به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عارضه</a:t>
            </a:r>
            <a:r>
              <a:rPr sz="1600" spc="-27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تهدیدکننده</a:t>
            </a:r>
            <a:r>
              <a:rPr sz="1600" spc="-45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5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حیات</a:t>
            </a:r>
            <a:r>
              <a:rPr sz="1600" spc="-1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5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- </a:t>
            </a:r>
            <a:r>
              <a:rPr sz="1600" b="1" spc="5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r>
              <a:rPr sz="1600" b="1" spc="5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- </a:t>
            </a:r>
            <a:r>
              <a:rPr sz="1600" b="1" spc="5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شود</a:t>
            </a:r>
            <a:r>
              <a:rPr sz="1600" b="1" spc="5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000" y="5340350"/>
            <a:ext cx="4041775" cy="579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همچنین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می‌تواند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باعث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وخامت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وضعیت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کسی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شود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که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مشکلات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زمینه‌ای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نظیر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بیماری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قلبی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یا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دیابت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4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دارد</a:t>
            </a:r>
            <a:r>
              <a:rPr sz="1600" spc="-4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60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8942" y="5437235"/>
            <a:ext cx="86486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از</a:t>
            </a:r>
            <a:r>
              <a:rPr sz="1600" b="1" spc="-1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15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موارد</a:t>
            </a:r>
            <a:endParaRPr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65279" y="4980667"/>
            <a:ext cx="1529434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800" b="1" spc="2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80 </a:t>
            </a:r>
            <a:r>
              <a:rPr sz="3800" b="1" spc="2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درصد</a:t>
            </a:r>
            <a:endParaRPr sz="38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9449" y="4266149"/>
            <a:ext cx="162726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آمار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تلفات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تا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این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حد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زیاد</a:t>
            </a:r>
            <a:r>
              <a:rPr sz="1600" b="1" spc="8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b="1" spc="8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endParaRPr lang="en-AU" sz="16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D329EE-1843-7E41-8534-0CF647705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D9647DF-5295-B24F-93AB-1C01FB48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66" y="3414569"/>
            <a:ext cx="203200" cy="1651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7EDF65B9-AC96-894F-BE6E-CEAEC50163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682" y="3840445"/>
            <a:ext cx="203200" cy="165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E024AEA5-26F3-0F47-A7B8-FB7B3A835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pic>
        <p:nvPicPr>
          <p:cNvPr id="35" name="Picture 34" descr="Shape, circle&#10;&#10;Description automatically generated">
            <a:extLst>
              <a:ext uri="{FF2B5EF4-FFF2-40B4-BE49-F238E27FC236}">
                <a16:creationId xmlns:a16="http://schemas.microsoft.com/office/drawing/2014/main" id="{1C56C425-7C5F-7749-8DF7-60BE00AF8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1" y="855526"/>
            <a:ext cx="558800" cy="4191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5032025" y="6047993"/>
            <a:ext cx="3486150" cy="422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بلافاصله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صفر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(000)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بگیرید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توصیه‌های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متصدی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تلفن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دنبال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596" y="6047995"/>
            <a:ext cx="3130550" cy="843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1100"/>
              </a:lnSpc>
              <a:spcBef>
                <a:spcPts val="100"/>
              </a:spcBef>
            </a:pP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چه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باید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</a:t>
            </a:r>
            <a:r>
              <a:rPr sz="1200" b="1" spc="-20" dirty="0">
                <a:solidFill>
                  <a:srgbClr val="00438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: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جای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خنکی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دراز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بکشید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استفراغ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نمی‌کنید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بنوشید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algn="r" rtl="1">
              <a:lnSpc>
                <a:spcPct val="100000"/>
              </a:lnSpc>
              <a:spcBef>
                <a:spcPts val="440"/>
              </a:spcBef>
            </a:pP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سرویس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NURSE-ON-CALL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شماره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‎1300 60 60 24‎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تماس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بگیرید</a:t>
            </a:r>
            <a:r>
              <a:rPr sz="1200" b="1" spc="-20" dirty="0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2394" y="1556391"/>
            <a:ext cx="204597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سرگیجه و سردرد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>
              <a:lnSpc>
                <a:spcPct val="100000"/>
              </a:lnSpc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رنگ‌پریدگی و تعریق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2394" y="3026914"/>
            <a:ext cx="1389980" cy="1930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100"/>
              </a:spcBef>
            </a:pP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ضربان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قلب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سریع</a:t>
            </a:r>
            <a:endParaRPr sz="1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31750" marR="5080" algn="r" rtl="1">
              <a:lnSpc>
                <a:spcPts val="4730"/>
              </a:lnSpc>
              <a:spcBef>
                <a:spcPts val="35"/>
              </a:spcBef>
            </a:pP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تهوع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استفراغ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و </a:t>
            </a:r>
            <a:r>
              <a:rPr sz="1200" spc="-2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غش</a:t>
            </a:r>
            <a:r>
              <a:rPr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lang="fa-IR"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کردن</a:t>
            </a:r>
            <a:endParaRPr lang="fa-IR" sz="1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28575" marR="278130" algn="r" rtl="1">
              <a:lnSpc>
                <a:spcPts val="1400"/>
              </a:lnSpc>
              <a:spcBef>
                <a:spcPts val="1305"/>
              </a:spcBef>
            </a:pPr>
            <a:r>
              <a:rPr lang="fa-IR" sz="1200" spc="-2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ضعف و گرفتگی عضلات</a:t>
            </a:r>
            <a:endParaRPr lang="fa-IR" sz="1200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6155" y="5032624"/>
            <a:ext cx="2682004" cy="3898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r" rtl="1">
              <a:lnSpc>
                <a:spcPct val="103600"/>
              </a:lnSpc>
              <a:spcBef>
                <a:spcPts val="45"/>
              </a:spcBef>
            </a:pP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یک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فوریت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تهدیدکننده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حیات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؛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سه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صفر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(000)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تماس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200" b="1" spc="-20" dirty="0" err="1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بگیرید</a:t>
            </a:r>
            <a:r>
              <a:rPr sz="1200" b="1" spc="-20" dirty="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</a:t>
            </a:r>
            <a:endParaRPr sz="1200" b="1" spc="-2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1306" y="4150354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نبض قوی و تند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01263" y="2935786"/>
            <a:ext cx="272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بیهوشی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>
              <a:lnSpc>
                <a:spcPct val="100000"/>
              </a:lnSpc>
            </a:pPr>
            <a:endParaRPr sz="1500" spc="-2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97485">
              <a:lnSpc>
                <a:spcPct val="100000"/>
              </a:lnSpc>
              <a:spcBef>
                <a:spcPts val="1045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علائم شبیه سکته مغزی یا غش کردن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6590" y="2455697"/>
            <a:ext cx="5537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تشنج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410371" y="902131"/>
            <a:ext cx="3094722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FFA52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خستگی مفرط ناشی از گرما</a:t>
            </a:r>
            <a:endParaRPr sz="2200" b="1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48721" y="902131"/>
            <a:ext cx="3380104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20">
                <a:solidFill>
                  <a:srgbClr val="EF3829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گرمازدگی</a:t>
            </a:r>
            <a:endParaRPr sz="2200" b="1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82035" y="947736"/>
            <a:ext cx="306070" cy="2346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b="1" spc="10" dirty="0" err="1">
                <a:solidFill>
                  <a:srgbClr val="FFFFFF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یا</a:t>
            </a:r>
            <a:endParaRPr sz="145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16590" y="2004346"/>
            <a:ext cx="11176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تعریق متوقف می‌شود</a:t>
            </a:r>
            <a:endParaRPr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A3410AC-A672-BC45-8943-5D9867C20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E005EAE-945C-6642-87BA-B3CC069CA89E}"/>
              </a:ext>
            </a:extLst>
          </p:cNvPr>
          <p:cNvSpPr txBox="1"/>
          <p:nvPr/>
        </p:nvSpPr>
        <p:spPr>
          <a:xfrm>
            <a:off x="5819460" y="1562353"/>
            <a:ext cx="28098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spc="-2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گیجی و هذیان‌گویی</a:t>
            </a:r>
            <a:endParaRPr lang="en-AU" sz="1200" spc="-2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38" name="Picture 37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463E1C80-72A4-6E48-8F32-5CA23616AB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92" y="4590009"/>
            <a:ext cx="9271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42CFAED-BA11-6F41-B7B6-95F2D295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70167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2900" y="4881858"/>
            <a:ext cx="4287978" cy="151644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ts val="3720"/>
              </a:lnSpc>
              <a:spcBef>
                <a:spcPts val="725"/>
              </a:spcBef>
            </a:pPr>
            <a:r>
              <a:rPr sz="3600" b="1" spc="-20" dirty="0" err="1">
                <a:latin typeface="Montserrat" panose="02000505000000020004" pitchFamily="2" charset="77"/>
                <a:cs typeface="Arial"/>
              </a:rPr>
              <a:t>نکاتی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برای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غلبه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بر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گرما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در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تابستان</a:t>
            </a:r>
            <a:r>
              <a:rPr sz="3600" b="1" spc="-20" dirty="0">
                <a:latin typeface="Montserrat" panose="02000505000000020004" pitchFamily="2" charset="77"/>
                <a:cs typeface="Arial"/>
              </a:rPr>
              <a:t> </a:t>
            </a:r>
            <a:r>
              <a:rPr sz="3600" b="1" spc="-20" dirty="0" err="1">
                <a:latin typeface="Montserrat" panose="02000505000000020004" pitchFamily="2" charset="77"/>
                <a:cs typeface="Arial"/>
              </a:rPr>
              <a:t>امسال</a:t>
            </a:r>
            <a:endParaRPr sz="3600" b="1" spc="-20" dirty="0">
              <a:latin typeface="Montserrat" panose="02000505000000020004" pitchFamily="2" charset="77"/>
              <a:cs typeface="Arial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98B2D02-D723-C644-80F9-F9F7CF5C3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15" y="6500232"/>
            <a:ext cx="1644552" cy="287144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169C947A-C8B5-554D-A298-5C6BAC351D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37" y="4136173"/>
            <a:ext cx="863600" cy="6985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D3FE36-890B-0B4C-8C34-DCB07F780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71CCA4F-A642-E248-815D-E5AD33DD2A6C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6336" y="1137884"/>
            <a:ext cx="467646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برای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غلبه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بر</a:t>
            </a:r>
            <a:r>
              <a:rPr sz="1700" spc="-20" dirty="0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2000505000000020004" pitchFamily="2" charset="77"/>
                <a:cs typeface="Arial"/>
              </a:rPr>
              <a:t>گرما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امسال</a:t>
            </a:r>
            <a:endParaRPr sz="1700" spc="-20" dirty="0">
              <a:latin typeface="Montserrat" panose="02000505000000020004" pitchFamily="2" charset="77"/>
              <a:cs typeface="Arial"/>
            </a:endParaRPr>
          </a:p>
          <a:p>
            <a:pPr marL="12700" algn="r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آب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بدنتان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را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حفظ</a:t>
            </a:r>
            <a:r>
              <a:rPr sz="4400" b="1" spc="-20" dirty="0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2000505000000020004" pitchFamily="2" charset="77"/>
                <a:cs typeface="Arial"/>
              </a:rPr>
              <a:t>کنید</a:t>
            </a:r>
            <a:endParaRPr sz="4400" b="1" spc="-20" dirty="0">
              <a:latin typeface="Montserrat" panose="02000505000000020004" pitchFamily="2" charset="77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30422" y="2552542"/>
            <a:ext cx="5058942" cy="27374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algn="r" rtl="1">
              <a:lnSpc>
                <a:spcPct val="100000"/>
              </a:lnSpc>
              <a:spcBef>
                <a:spcPts val="380"/>
              </a:spcBef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طول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مرتب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بنوشید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38036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احساس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تشنگی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نمی‌کنید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رنگ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ادرار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بررسی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–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کم‌رنگ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یعنی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مایعات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کافی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نوشیده‌اید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562610" algn="r" rtl="1">
              <a:lnSpc>
                <a:spcPct val="217899"/>
              </a:lnSpc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می‌روید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بطری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همراه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داشته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باشید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؛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مشروبات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الکلی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مسئولانه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رفتار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marL="12700" marR="508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پزشک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طور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معمول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مایعات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برایتان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محدود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کرده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بررسی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هوای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باید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چقدر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مایعات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مصرف</a:t>
            </a:r>
            <a:r>
              <a:rPr sz="1600" spc="-30" dirty="0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کنید</a:t>
            </a:r>
            <a:endParaRPr sz="1600" spc="-30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50356" y="2741419"/>
            <a:ext cx="2442946" cy="24429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9BEF2D-F1D3-7349-B67A-AFEC3F399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87CEBCB7-A2B8-F14A-8DFF-ACA38058C7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09" y="2587079"/>
            <a:ext cx="347266" cy="308681"/>
          </a:xfrm>
          <a:prstGeom prst="rect">
            <a:avLst/>
          </a:prstGeom>
        </p:spPr>
      </p:pic>
      <p:pic>
        <p:nvPicPr>
          <p:cNvPr id="18" name="Picture 17" descr="Logo, icon&#10;&#10;Description automatically generated">
            <a:extLst>
              <a:ext uri="{FF2B5EF4-FFF2-40B4-BE49-F238E27FC236}">
                <a16:creationId xmlns:a16="http://schemas.microsoft.com/office/drawing/2014/main" id="{D405D0A0-CE9B-764F-BC1E-C44BCD5A3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09" y="3612604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A1557492-7D9D-E643-8974-99B258D518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84" y="4111079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C1CBBE05-5507-A84C-9C23-166C4686F1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34" y="4714329"/>
            <a:ext cx="347266" cy="30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39DBB3D-3D96-F047-87FC-294BFFB6BB16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90379" y="1236607"/>
            <a:ext cx="437177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7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دوری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4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2175" y="2683105"/>
            <a:ext cx="4375557" cy="2764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امکان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تهویه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مطبوع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پنکه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 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کلاه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کرم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ضد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آفتاب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نور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خورشید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محافظت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.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گرم‌ترین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ساعات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رفتن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خودداری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43116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حوله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مرطوب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استفاده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پاهایتان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خنک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قرار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دهید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دوش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خنک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(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سرد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نباشد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)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11811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فعالیت‌های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شدید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مانند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ورزش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تعمیرات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خانه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باغبانی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اجتناب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DF8617-3174-BE4D-AAFC-0194F2753D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3092849B-0AB5-4544-A6E5-FF6B5BA9A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104" y="2683105"/>
            <a:ext cx="347266" cy="308681"/>
          </a:xfrm>
          <a:prstGeom prst="rect">
            <a:avLst/>
          </a:prstGeom>
        </p:spPr>
      </p:pic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E553F3F8-8F9B-4A4D-96DA-5DB56A751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279" y="4057476"/>
            <a:ext cx="347266" cy="308681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6CC46701-EB87-DD4F-920D-AEADA7D8B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629" y="4860231"/>
            <a:ext cx="347266" cy="30868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BCA69094-B33E-4A4D-A0BC-53F53BAD14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06" y="2683105"/>
            <a:ext cx="29337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4602F1F-A316-8F4F-B98A-C8677001D200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4785" y="1085140"/>
            <a:ext cx="8685585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1">
              <a:lnSpc>
                <a:spcPts val="1935"/>
              </a:lnSpc>
              <a:spcBef>
                <a:spcPts val="100"/>
              </a:spcBef>
            </a:pP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rtl="1">
              <a:lnSpc>
                <a:spcPts val="5175"/>
              </a:lnSpc>
            </a:pP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وضعیت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سلامت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اطرافیانتان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بررسی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40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4246" y="2636621"/>
            <a:ext cx="4771665" cy="27351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کسانی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تنها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زندگی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می‌کنند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بیماری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دارند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13017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روزهای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خیلی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حداقل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آنها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بزنید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تماس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10"/>
              </a:spcBef>
            </a:pPr>
            <a:endParaRPr sz="185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 rtl="1">
              <a:lnSpc>
                <a:spcPct val="100000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تشویقشان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مقدار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زیادی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بنوشند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8890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صورت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مشاهده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علائم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بیماری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مرتبط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پزشک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کمک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بگیرید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376D62C6-894F-5845-B63C-63F3F7FDD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09" y="2636621"/>
            <a:ext cx="347266" cy="308681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C8C60D52-B062-994F-809E-854C0AE69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09" y="347404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FF01D660-02B3-1441-8A61-B6E224F79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184" y="4260373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A57A0963-1467-5A42-86B1-218930CE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34" y="4780496"/>
            <a:ext cx="347266" cy="308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7960A7-2BFD-8A47-9541-ED8D44480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1B9314E4-D8B8-1549-9D38-6CBBB55C9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2" y="2508367"/>
            <a:ext cx="24384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3C393D-FB46-8F45-A1C7-E8A5049D8BAB}"/>
              </a:ext>
            </a:extLst>
          </p:cNvPr>
          <p:cNvSpPr/>
          <p:nvPr/>
        </p:nvSpPr>
        <p:spPr>
          <a:xfrm>
            <a:off x="0" y="2208498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698" y="1113100"/>
            <a:ext cx="8612547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6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6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>
              <a:lnSpc>
                <a:spcPts val="5175"/>
              </a:lnSpc>
            </a:pP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گرمای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داخل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ممکن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کشنده</a:t>
            </a:r>
            <a:r>
              <a:rPr sz="40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0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باشد</a:t>
            </a:r>
            <a:endParaRPr sz="40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9908" y="2718197"/>
            <a:ext cx="4940690" cy="24672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 rtl="1">
              <a:lnSpc>
                <a:spcPct val="114599"/>
              </a:lnSpc>
              <a:spcBef>
                <a:spcPts val="100"/>
              </a:spcBef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هیچ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وقت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افراد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مسن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حیوانات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خانگی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رها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نکنید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 –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هوا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ممکن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است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طی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چند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دقیقه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شود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0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38925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بدن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پنج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برابر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سریع‌تر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بزرگسالان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افزایش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می‌یابد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algn="r" rtl="1">
              <a:lnSpc>
                <a:spcPct val="100000"/>
              </a:lnSpc>
              <a:spcBef>
                <a:spcPts val="35"/>
              </a:spcBef>
            </a:pP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156845" algn="r" rtl="1">
              <a:lnSpc>
                <a:spcPct val="114599"/>
              </a:lnSpc>
            </a:pP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حتی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یک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روز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معتدل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داخل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خودروی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پارک‌شده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می‌تواند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20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30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درجه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بالاتر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دمای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بیرون</a:t>
            </a:r>
            <a:r>
              <a:rPr sz="1600" spc="-3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3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باشد</a:t>
            </a:r>
            <a:endParaRPr sz="1600" spc="-3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3EAC83-FD58-F746-BE02-5C6F12ACB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865F7356-9F06-C145-ABBD-E583936B0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04" y="2699991"/>
            <a:ext cx="347266" cy="308681"/>
          </a:xfrm>
          <a:prstGeom prst="rect">
            <a:avLst/>
          </a:prstGeom>
        </p:spPr>
      </p:pic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E25333A5-4B17-7245-BE10-A8DB48EA3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04" y="3819268"/>
            <a:ext cx="347266" cy="308681"/>
          </a:xfrm>
          <a:prstGeom prst="rect">
            <a:avLst/>
          </a:prstGeom>
        </p:spPr>
      </p:pic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6AEC523A-88FF-474C-84DD-88AE30976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04" y="4644544"/>
            <a:ext cx="347266" cy="308681"/>
          </a:xfrm>
          <a:prstGeom prst="rect">
            <a:avLst/>
          </a:prstGeom>
        </p:spPr>
      </p:pic>
      <p:pic>
        <p:nvPicPr>
          <p:cNvPr id="17" name="Picture 16" descr="Logo, icon&#10;&#10;Description automatically generated">
            <a:extLst>
              <a:ext uri="{FF2B5EF4-FFF2-40B4-BE49-F238E27FC236}">
                <a16:creationId xmlns:a16="http://schemas.microsoft.com/office/drawing/2014/main" id="{5F27C4FE-1EB3-9248-B0AE-ECEFD14A9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02" y="2495746"/>
            <a:ext cx="2438400" cy="260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B789D3AD-93F2-2B43-9736-2D4E8B49FD9E}"/>
              </a:ext>
            </a:extLst>
          </p:cNvPr>
          <p:cNvSpPr/>
          <p:nvPr/>
        </p:nvSpPr>
        <p:spPr>
          <a:xfrm>
            <a:off x="0" y="2337452"/>
            <a:ext cx="9144000" cy="4814602"/>
          </a:xfrm>
          <a:prstGeom prst="rect">
            <a:avLst/>
          </a:prstGeom>
          <a:solidFill>
            <a:srgbClr val="EBE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7238" y="1023584"/>
            <a:ext cx="7268804" cy="92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ts val="1935"/>
              </a:lnSpc>
              <a:spcBef>
                <a:spcPts val="100"/>
              </a:spcBef>
            </a:pP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نکاتی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برای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غلبه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</a:t>
            </a:r>
            <a:r>
              <a:rPr sz="1700" spc="-20" dirty="0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EF3829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گرما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تابستان</a:t>
            </a:r>
            <a:r>
              <a:rPr sz="1700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700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امسال</a:t>
            </a:r>
            <a:endParaRPr sz="17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algn="r">
              <a:lnSpc>
                <a:spcPts val="5175"/>
              </a:lnSpc>
            </a:pP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4400" b="1" spc="-20" dirty="0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4400" b="1" spc="-20" dirty="0" err="1">
                <a:solidFill>
                  <a:srgbClr val="004386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endParaRPr sz="4400" b="1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6224" y="2650075"/>
            <a:ext cx="4237724" cy="2051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843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هنگام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کردن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نزدیکی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،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مراقب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کودکان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باشید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چشم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از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دوستانتان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هم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برندارید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شرایط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بدانید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محدودیت‌های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خود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درک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r>
              <a:rPr lang="en-AU"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</a:p>
          <a:p>
            <a:pPr marL="12700" marR="5080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در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ساحل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بین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پرچم‌ها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کنید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  <a:p>
            <a:pPr marL="12700" marR="295275" algn="r" rtl="1">
              <a:lnSpc>
                <a:spcPts val="2120"/>
              </a:lnSpc>
              <a:spcAft>
                <a:spcPts val="1800"/>
              </a:spcAft>
            </a:pP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خطرات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اطراف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آب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را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بشناسید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و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هرگز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تنها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شنا</a:t>
            </a:r>
            <a:r>
              <a:rPr sz="1600" spc="-20" dirty="0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 </a:t>
            </a:r>
            <a:r>
              <a:rPr sz="1600" spc="-20" dirty="0" err="1">
                <a:solidFill>
                  <a:srgbClr val="231F20"/>
                </a:solidFill>
                <a:latin typeface="Montserrat" panose="00000500000000000000" pitchFamily="2" charset="0"/>
                <a:cs typeface="Dubai" panose="020B0503030403030204" pitchFamily="34" charset="-78"/>
              </a:rPr>
              <a:t>نکنید</a:t>
            </a:r>
            <a:endParaRPr sz="1600" spc="-20" dirty="0">
              <a:latin typeface="Montserrat" panose="00000500000000000000" pitchFamily="2" charset="0"/>
              <a:cs typeface="Dubai" panose="020B0503030403030204" pitchFamily="34" charset="-78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CEA903-E641-EE49-8FCF-4A41E9D37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4182EB7E-8B18-0647-8AE3-86DA9D4F9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6" y="2650075"/>
            <a:ext cx="347266" cy="308681"/>
          </a:xfrm>
          <a:prstGeom prst="rect">
            <a:avLst/>
          </a:prstGeom>
        </p:spPr>
      </p:pic>
      <p:pic>
        <p:nvPicPr>
          <p:cNvPr id="60" name="Picture 59" descr="Logo, icon&#10;&#10;Description automatically generated">
            <a:extLst>
              <a:ext uri="{FF2B5EF4-FFF2-40B4-BE49-F238E27FC236}">
                <a16:creationId xmlns:a16="http://schemas.microsoft.com/office/drawing/2014/main" id="{92A75520-ED21-6F47-9E4D-77638994E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6" y="3380372"/>
            <a:ext cx="347266" cy="308681"/>
          </a:xfrm>
          <a:prstGeom prst="rect">
            <a:avLst/>
          </a:prstGeom>
        </p:spPr>
      </p:pic>
      <p:pic>
        <p:nvPicPr>
          <p:cNvPr id="61" name="Picture 60" descr="Logo, icon&#10;&#10;Description automatically generated">
            <a:extLst>
              <a:ext uri="{FF2B5EF4-FFF2-40B4-BE49-F238E27FC236}">
                <a16:creationId xmlns:a16="http://schemas.microsoft.com/office/drawing/2014/main" id="{F0B39813-9CD6-6745-AA91-CFEA04A17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502" y="3907768"/>
            <a:ext cx="347266" cy="308681"/>
          </a:xfrm>
          <a:prstGeom prst="rect">
            <a:avLst/>
          </a:prstGeom>
        </p:spPr>
      </p:pic>
      <p:pic>
        <p:nvPicPr>
          <p:cNvPr id="62" name="Picture 61" descr="Logo, icon&#10;&#10;Description automatically generated">
            <a:extLst>
              <a:ext uri="{FF2B5EF4-FFF2-40B4-BE49-F238E27FC236}">
                <a16:creationId xmlns:a16="http://schemas.microsoft.com/office/drawing/2014/main" id="{784F1DC5-4FB6-A54E-8933-D3637B522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6" y="4422900"/>
            <a:ext cx="347266" cy="308681"/>
          </a:xfrm>
          <a:prstGeom prst="rect">
            <a:avLst/>
          </a:prstGeom>
        </p:spPr>
      </p:pic>
      <p:pic>
        <p:nvPicPr>
          <p:cNvPr id="68" name="Picture 67" descr="Icon&#10;&#10;Description automatically generated">
            <a:extLst>
              <a:ext uri="{FF2B5EF4-FFF2-40B4-BE49-F238E27FC236}">
                <a16:creationId xmlns:a16="http://schemas.microsoft.com/office/drawing/2014/main" id="{F29D430E-FE6A-CD49-AB6C-7923ED351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8" y="2586968"/>
            <a:ext cx="2438400" cy="2641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root rId="9a607ef9-9c9e-4270-9f18-2e9726c2bbc4">
  <converter client="mstool1 (10.160.96.215)" created="Tue 07-Sep-2021 16:24:02-05:00" dstFile="9_Play_Your_Part__Be_Summer_Smar_PPT_english1.xml" id="637666466421230700" parser="8114b4f2-88fd-4938-827c-bbb6c6c6c6d2" rcvFile="9_Play_Your_Part__Be_Summer_Smar_PPT_english1.pptx" server="mstool1.strakertranslations.com (10.160.96.215)" srcFile="9_Play_Your_Part__Be_Summer_Smar_PPT_english1.pptx" tags="true">MsoDocApp.Common, Version=1.0.7919.30152, Culture=neutral, PublicKeyToken=null RELEASE Mon 09/06/2021 16:45:05.88</converter>
  <options freeze="false" dummy="false" mark="false" clean="Both3" split="true" lang="fa"/>
</root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3DAFEDA23EE429950BE6F5DE758BC" ma:contentTypeVersion="17" ma:contentTypeDescription="Create a new document." ma:contentTypeScope="" ma:versionID="b4353333a88d015e1186afe4fc265686">
  <xsd:schema xmlns:xsd="http://www.w3.org/2001/XMLSchema" xmlns:xs="http://www.w3.org/2001/XMLSchema" xmlns:p="http://schemas.microsoft.com/office/2006/metadata/properties" xmlns:ns2="c8e60141-e09e-411e-bdce-2c86f27af3d0" xmlns:ns3="a4d7c662-a7cb-458e-a468-fdd8abbd839c" targetNamespace="http://schemas.microsoft.com/office/2006/metadata/properties" ma:root="true" ma:fieldsID="52aa08f8106d1e84d437ca504dd7e2db" ns2:_="" ns3:_="">
    <xsd:import namespace="c8e60141-e09e-411e-bdce-2c86f27af3d0"/>
    <xsd:import namespace="a4d7c662-a7cb-458e-a468-fdd8abbd83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0141-e09e-411e-bdce-2c86f27af3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f3d45a2-7b76-4312-aa59-d4ffa5683d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d7c662-a7cb-458e-a468-fdd8abbd8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4fee49-cc8e-4332-aac3-1498f8fd2ad1}" ma:internalName="TaxCatchAll" ma:showField="CatchAllData" ma:web="a4d7c662-a7cb-458e-a468-fdd8abbd83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89D4E3-5D5F-4F81-8276-9A4F1E1CEF30}">
  <ds:schemaRefs/>
</ds:datastoreItem>
</file>

<file path=customXml/itemProps2.xml><?xml version="1.0" encoding="utf-8"?>
<ds:datastoreItem xmlns:ds="http://schemas.openxmlformats.org/officeDocument/2006/customXml" ds:itemID="{FA2302F2-265C-4427-927D-50BD72279E92}"/>
</file>

<file path=customXml/itemProps3.xml><?xml version="1.0" encoding="utf-8"?>
<ds:datastoreItem xmlns:ds="http://schemas.openxmlformats.org/officeDocument/2006/customXml" ds:itemID="{A318850F-CD44-4EF9-94A5-47CC7BE1F8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763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Montserrat</vt:lpstr>
      <vt:lpstr>Dubai</vt:lpstr>
      <vt:lpstr>Calibri</vt:lpstr>
      <vt:lpstr>Office Theme</vt:lpstr>
      <vt:lpstr>PowerPoint Presentation</vt:lpstr>
      <vt:lpstr>بیماری‌های مرتبط با گرما</vt:lpstr>
      <vt:lpstr>خستگی مفرط ناشی از گرما</vt:lpstr>
      <vt:lpstr>نکاتی برای غلبه بر گرما در تابستان امسال</vt:lpstr>
      <vt:lpstr>نکاتی برای غلبه بر گرما در تابستان امسال آب بدنتان را حفظ کنید</vt:lpstr>
      <vt:lpstr>نکاتی برای غلبه بر گرما در تابستان امسال از گرما دوری کنید</vt:lpstr>
      <vt:lpstr>نکاتی برای غلبه بر گرما در تابستان امسال وضعیت سلامت اطرافیانتان را بررسی کنید</vt:lpstr>
      <vt:lpstr>نکاتی برای غلبه بر گرما در تابستان امسال گرمای داخل خودرو ممکن است کشنده باشد</vt:lpstr>
      <vt:lpstr>نکاتی برای غلبه بر گرما در تابستان امسال در اطراف آب مراقب باشید</vt:lpstr>
      <vt:lpstr>یادتان نرود که تابستان امسال با انجام این کارها گرما را شکست دهید:</vt:lpstr>
      <vt:lpstr>نقش خود را ایفا کنید تابستان را هوشمندانه سپری کنید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Lenaghan, Andrea</dc:creator>
  <cp:lastModifiedBy>Lenaghan, Andrea</cp:lastModifiedBy>
  <cp:revision>36</cp:revision>
  <dcterms:created xsi:type="dcterms:W3CDTF">2020-12-08T22:07:11Z</dcterms:created>
  <dcterms:modified xsi:type="dcterms:W3CDTF">2021-10-18T03:44:32Z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2020-12-08T00:00:00Z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2020-12-08T00:00:00Z</vt:filetime>
  </property>
</Properties>
</file>