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 SemiBold" panose="00000800000000000000" pitchFamily="50" charset="0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50" charset="0"/>
      <p:bold r:id="rId24"/>
    </p:embeddedFont>
    <p:embeddedFont>
      <p:font typeface="Montserrat SemiBold" panose="00000700000000000000" pitchFamily="50" charset="0"/>
      <p:bold r:id="rId25"/>
      <p:boldItalic r:id="rId26"/>
    </p:embeddedFont>
    <p:embeddedFont>
      <p:font typeface="Padauk" panose="02000400020000020004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0" autoAdjust="0"/>
    <p:restoredTop sz="94694"/>
  </p:normalViewPr>
  <p:slideViewPr>
    <p:cSldViewPr snapToGrid="0">
      <p:cViewPr varScale="1">
        <p:scale>
          <a:sx n="151" d="100"/>
          <a:sy n="151" d="100"/>
        </p:scale>
        <p:origin x="2216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285977"/>
            <a:ext cx="6907083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36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မၤလၢပှဲၤနမူဒ</a:t>
            </a:r>
            <a:r>
              <a:rPr sz="36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ါ</a:t>
            </a:r>
            <a:r>
              <a:rPr lang="es-ES" sz="36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36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လဲၤခီဖျိတ</a:t>
            </a:r>
            <a:r>
              <a:rPr sz="36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36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36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36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ခါပှဲၤဒီးတ</a:t>
            </a:r>
            <a:r>
              <a:rPr sz="36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36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သးဆး</a:t>
            </a:r>
            <a:endParaRPr sz="36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299" y="6045137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618082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4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400" spc="-4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400" spc="-4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1400" spc="-4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1400" spc="-4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ၤ,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5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ဖဲနအိ</a:t>
            </a:r>
            <a:r>
              <a:rPr sz="1400" spc="-5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5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လၢမု</a:t>
            </a:r>
            <a:r>
              <a:rPr sz="1400" spc="-5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ၢ်တၢ်</a:t>
            </a:r>
            <a:r>
              <a:rPr sz="1400" spc="-5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ကပီၤအဖီလာ်မ</a:t>
            </a:r>
            <a:r>
              <a:rPr sz="1400" spc="-5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့ၢ်ဂ့ၤ,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25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လၢထံက</a:t>
            </a:r>
            <a:r>
              <a:rPr sz="1400" spc="-2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ၢၢ်</a:t>
            </a:r>
            <a:r>
              <a:rPr sz="1400" spc="-25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နံၤအကပၤမ</a:t>
            </a:r>
            <a:r>
              <a:rPr sz="1400" spc="-2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့ၢ်ဂ့ၤ,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3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လၢကျဲဖီခီ</a:t>
            </a:r>
            <a:r>
              <a:rPr sz="1400" spc="-3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ၣ်မ့ၢ်ဂ့ၤ,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35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400" spc="-3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35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မုာ်အိ</a:t>
            </a:r>
            <a:r>
              <a:rPr sz="1400" spc="-3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35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ခု</a:t>
            </a:r>
            <a:r>
              <a:rPr sz="1400" spc="-3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3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400" spc="-3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3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ပူၤပူၤဖျဲးဖျဲး</a:t>
            </a:r>
            <a:r>
              <a:rPr sz="1400" spc="-9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5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400" spc="-5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</a:t>
            </a:r>
            <a:endParaRPr lang="en-AU" sz="140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50000"/>
              </a:lnSpc>
              <a:spcBef>
                <a:spcPts val="45"/>
              </a:spcBef>
            </a:pPr>
            <a:endParaRPr lang="en-AU" sz="140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en-NZ" sz="1400" b="1" spc="100" dirty="0">
                <a:solidFill>
                  <a:srgbClr val="FFFFFF"/>
                </a:solidFill>
                <a:latin typeface="Montserrat" panose="00000500000000000000" pitchFamily="2" charset="0"/>
                <a:cs typeface="Ek Mukta" panose="02000000000000000000" pitchFamily="2" charset="0"/>
              </a:rPr>
              <a:t>#</a:t>
            </a:r>
            <a:r>
              <a:rPr lang="en-NZ" sz="1400" b="1" spc="100" dirty="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 SUMMERDONERIGHT</a:t>
            </a:r>
            <a:endParaRPr lang="en-NZ" sz="1400" b="1" spc="100" dirty="0">
              <a:latin typeface="Montserrat" panose="00000500000000000000" pitchFamily="2" charset="0"/>
              <a:cs typeface="Ek Mukta" panose="02000000000000000000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>
                <a:latin typeface="Padauk" panose="02000400020000020004" pitchFamily="2" charset="0"/>
                <a:cs typeface="Padauk" panose="02000400020000020004" pitchFamily="2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>
                <a:latin typeface="Padauk" panose="02000400020000020004" pitchFamily="2" charset="0"/>
                <a:cs typeface="Padauk" panose="02000400020000020004" pitchFamily="2" charset="0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816166"/>
            <a:ext cx="5981199" cy="104849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400"/>
              </a:spcBef>
            </a:pP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သ့ၣ်</a:t>
            </a:r>
            <a:r>
              <a:rPr sz="27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27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ကွၢ်ဆၢၣ်</a:t>
            </a:r>
            <a:r>
              <a:rPr sz="27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</a:t>
            </a:r>
            <a:r>
              <a:rPr sz="27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တၢ်</a:t>
            </a:r>
            <a:r>
              <a:rPr sz="27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7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 </a:t>
            </a:r>
            <a:r>
              <a:rPr sz="27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7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7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7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27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ခီဖျိ</a:t>
            </a:r>
            <a:r>
              <a:rPr sz="27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-</a:t>
            </a:r>
            <a:endParaRPr sz="27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425" y="4599528"/>
            <a:ext cx="7774507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715" y="2147727"/>
            <a:ext cx="5609127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အီထံ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လၢလၢလီ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အီထံ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အါအ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ါ</a:t>
            </a:r>
            <a:endParaRPr sz="1400" spc="-4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ခု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ခု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မုာ်မုာ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ဒီသဒၢနသးလ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မု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endParaRPr lang="en-AU" sz="1400" spc="-40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လဲၤက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ွၢ်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စူ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ကယာ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ပှၤ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လၢဘ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ၣ်သ့ၣ်သ့ၣ်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ကလိ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ၣ်ဘၣ်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နတ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မၤစ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ၢၤ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sz="1400" spc="-4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လ့ၤ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့ၤ,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ပာ်တ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ဖိသ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ဆံးတဖ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ၣ်, ပှၤ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ှၢ်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ဆၣ်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ဖိကီ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ဖိဘု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ၣ်ကွၢ်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ကီတဖ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ဖဲသိလ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ပတုာ်ဃာ်အီၤတဆိအပူ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တဂ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 </a:t>
            </a:r>
            <a:endParaRPr lang="en-AU" sz="1400" spc="-40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ပလီ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ပဒီသး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ဖဲအိ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လၢထံအဃ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ၢၤ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ဝးဝး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အဆၢကတီ</a:t>
            </a:r>
            <a:r>
              <a:rPr sz="14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endParaRPr sz="1400" spc="-4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743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နမ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ၢၢ်ဘၣ်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လၢနအိ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တမုာ်တလၤန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့ၣ်,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ဆဲးကျိး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b="1" spc="-20" dirty="0">
                <a:solidFill>
                  <a:srgbClr val="004386"/>
                </a:solidFill>
                <a:latin typeface="Montserrat SemiBold" panose="00000700000000000000" pitchFamily="50" charset="0"/>
                <a:cs typeface="Padauk" panose="02000400020000020004" pitchFamily="2" charset="0"/>
              </a:rPr>
              <a:t>NURSE-ON-CALL</a:t>
            </a:r>
            <a:r>
              <a:rPr sz="1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</a:t>
            </a:r>
            <a:r>
              <a:rPr sz="1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en-NZ" sz="1400" b="1" spc="-20" dirty="0">
                <a:solidFill>
                  <a:srgbClr val="004386"/>
                </a:solidFill>
                <a:latin typeface="Montserrat SemiBold" panose="00000700000000000000" pitchFamily="50" charset="0"/>
                <a:cs typeface="Ek Mukta" panose="02000000000000000000" pitchFamily="2" charset="0"/>
              </a:rPr>
              <a:t>1300 60 60 24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,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လဲၤထံ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နကသံ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သရ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ကဝီ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ပှၤ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ဖီ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ကသံ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ၢ်ဂ့ၢ်တၢ်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ကျိၤဆူညါဘ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ဃး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တၢ်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ပူၤပူၤဖျဲးဖျဲၤလ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မု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ၢ်တၢ်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အပူၤအဂီ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ၢ်, </a:t>
            </a:r>
            <a:r>
              <a:rPr sz="14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လဲၤဆူ</a:t>
            </a:r>
            <a:r>
              <a:rPr sz="14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en-NZ" sz="1400" b="1" spc="-20" dirty="0">
                <a:solidFill>
                  <a:srgbClr val="004386"/>
                </a:solidFill>
                <a:latin typeface="Montserrat SemiBold" panose="00000700000000000000" pitchFamily="50" charset="0"/>
                <a:cs typeface="Arial"/>
              </a:rPr>
              <a:t>betterhealth.vic.gov.au</a:t>
            </a:r>
            <a:endParaRPr sz="14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လိၤကိ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သးခီဖျိတ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အဃိန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့ၣ်မ့ၢ် ဂ့ၢ်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ဂီ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အူလၢအလီၤဘ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ယိ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လၢသးသမူအဂီ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6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16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080" algn="ctr">
              <a:lnSpc>
                <a:spcPct val="125000"/>
              </a:lnSpc>
            </a:pP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ပှၤ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တဂၤဂၤမ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လဲၤခီဖျိဘ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တၢ်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ထီ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ၣ်, တၢ်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သးကဒံကဒ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ါ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တၢ်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အပနီ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လၢအလီၤဂာ်ဒီး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ကလံၤဖၠး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, တၢ်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လဲၤဃံ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တၢ်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သးသပ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့ၤန့ၣ်,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ဆဲးကျိး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ဝးသၢဖ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ျၢၣ် (</a:t>
            </a:r>
            <a:r>
              <a:rPr lang="en-NZ" sz="1400" b="1" spc="-20" dirty="0">
                <a:solidFill>
                  <a:srgbClr val="FFFFFF"/>
                </a:solidFill>
                <a:latin typeface="Mont SemiBold" panose="00000800000000000000" pitchFamily="50" charset="0"/>
                <a:cs typeface="Arial"/>
              </a:rPr>
              <a:t>000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)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တဘျီဃီ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4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</a:t>
            </a:r>
            <a:endParaRPr sz="14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3498649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" y="4178966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>
                <a:latin typeface="Padauk" panose="02000400020000020004" pitchFamily="2" charset="0"/>
                <a:cs typeface="Padauk" panose="02000400020000020004" pitchFamily="2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adauk" panose="02000400020000020004" pitchFamily="2" charset="0"/>
                <a:cs typeface="Padauk" panose="02000400020000020004" pitchFamily="2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98294" y="6235525"/>
            <a:ext cx="539437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my-MM" sz="2100" spc="-4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စံးဘျုးဘၣ်နၤလၢ </a:t>
            </a:r>
            <a:r>
              <a:rPr lang="en-NZ"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lang="en-NZ" sz="2100" b="1" spc="-28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en-NZ" sz="2100" b="1" spc="5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</a:t>
            </a:r>
            <a:r>
              <a:rPr lang="en-US" sz="2100" spc="-4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my-MM" sz="2100" spc="-4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န့ၣ်လီၤ</a:t>
            </a:r>
            <a:endParaRPr lang="en-US" sz="2100" b="1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528804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sz="20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မၤလၢပှဲၤနမူဒ</a:t>
            </a:r>
            <a:r>
              <a:rPr sz="2000" b="1" spc="-20" dirty="0">
                <a:latin typeface="Padauk" panose="02000400020000020004" pitchFamily="2" charset="0"/>
                <a:cs typeface="Padauk" panose="02000400020000020004" pitchFamily="2" charset="0"/>
              </a:rPr>
              <a:t>ါ</a:t>
            </a:r>
            <a:r>
              <a:rPr lang="es-ES" sz="2000" b="1" spc="-20" dirty="0"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20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လဲၤခီဖျိတ</a:t>
            </a:r>
            <a:r>
              <a:rPr sz="20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0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0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0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ခါပှဲၤဒီးတ</a:t>
            </a:r>
            <a:r>
              <a:rPr sz="20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0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သးဆး</a:t>
            </a:r>
            <a:endParaRPr sz="20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တၢ်ဆူးတၢ်ဆါဘၣ်ဃးဒီးတၢ်ကိၢ်</a:t>
            </a:r>
            <a:endParaRPr sz="3500" b="1" spc="-2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5176234" cy="2207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sz="1600" b="1" spc="9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b="1" spc="9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b="1" spc="9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600" b="1" spc="65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ဒုးကဲထီ</a:t>
            </a:r>
            <a:r>
              <a:rPr sz="1600" b="1" spc="65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b="1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b="1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လၢလာ်တဖ</a:t>
            </a:r>
            <a:r>
              <a:rPr sz="1600" b="1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သ့လီ</a:t>
            </a:r>
            <a:r>
              <a:rPr sz="1600" b="1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ၤ- </a:t>
            </a:r>
            <a:endParaRPr lang="en-AU" sz="1600" b="1" dirty="0">
              <a:solidFill>
                <a:srgbClr val="004386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    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600" spc="-45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ယု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45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ထီ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45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lang="en-AU" sz="1600" spc="-45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    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n-AU" sz="1600" spc="-1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spc="-45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လီၤဘှံးလီၤတီ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160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080">
              <a:lnSpc>
                <a:spcPct val="120000"/>
              </a:lnSpc>
              <a:spcAft>
                <a:spcPts val="1200"/>
              </a:spcAft>
            </a:pP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အံ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6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ကဲထီ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အသးဆူ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သးလ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</a:t>
            </a:r>
            <a:r>
              <a:rPr sz="1600" spc="-27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အလီၤဘ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45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ယိ</a:t>
            </a:r>
            <a:r>
              <a:rPr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s-ES" sz="1600" spc="-45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လၢသးသမူအဂီ</a:t>
            </a:r>
            <a:r>
              <a:rPr sz="1600" spc="-4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60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–</a:t>
            </a:r>
            <a:r>
              <a:rPr sz="1600" spc="-1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လိၤကိ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သးခီဖျိတ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သ့ဝဲန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</a:t>
            </a:r>
            <a:r>
              <a:rPr sz="1600" b="1" spc="5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600" b="1" spc="5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ၤ.</a:t>
            </a:r>
            <a:endParaRPr sz="1600" b="1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4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တၢ်ကိၢ်န့ၣ်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မၤနးထီၣ် </a:t>
            </a:r>
            <a:r>
              <a:rPr sz="1600" spc="-4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ပှၤတဂၤဂၤလၢ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လၢအအိၣ်တ့ၢ်လံဒီး </a:t>
            </a:r>
            <a:r>
              <a:rPr sz="1600" spc="-4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ဆူၣ်ချ့ဂ့ၢ်ဝီ</a:t>
            </a:r>
            <a:r>
              <a:rPr lang="es-ES" sz="1600" spc="-4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5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တၢ်ဂ့ၢ်ကီ</a:t>
            </a:r>
            <a:r>
              <a:rPr sz="1600" spc="-9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ဒ်အမ့ၢ်</a:t>
            </a:r>
            <a:r>
              <a:rPr sz="1600" spc="-85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45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သးဖျၢၣ်တၢ်ဆါ</a:t>
            </a:r>
            <a:r>
              <a:rPr sz="1600" spc="-9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မ့တမ့ၢ်</a:t>
            </a:r>
            <a:r>
              <a:rPr sz="1600" spc="-85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ဆံၣ်ဆၢတၢ်ဆါ</a:t>
            </a:r>
            <a:r>
              <a:rPr sz="1600" spc="-9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5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အတၢ်အိၣ်သး</a:t>
            </a:r>
            <a:r>
              <a:rPr sz="1600" spc="-85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4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သ့ဝဲန့ၣ်လီၤ.</a:t>
            </a:r>
            <a:endParaRPr sz="160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1392" y="5369724"/>
            <a:ext cx="1584090" cy="25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30000"/>
              </a:lnSpc>
              <a:spcBef>
                <a:spcPts val="100"/>
              </a:spcBef>
            </a:pPr>
            <a:r>
              <a:rPr lang="es-ES"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 </a:t>
            </a:r>
            <a:r>
              <a:rPr sz="1200" b="1" spc="15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200" b="1" spc="15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ကဲထီ</a:t>
            </a:r>
            <a:r>
              <a:rPr sz="1200" b="1" spc="15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b="1" spc="15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</a:t>
            </a:r>
            <a:r>
              <a:rPr lang="en-NZ" sz="1200" b="1" spc="15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my-MM" sz="1200" b="1" spc="15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အပူၤ</a:t>
            </a:r>
            <a:endParaRPr sz="1200" b="1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8975" y="4889593"/>
            <a:ext cx="19889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NZ" sz="32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lang="en-NZ" sz="32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5073" y="4156572"/>
            <a:ext cx="1940123" cy="733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3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လိၤကိ</a:t>
            </a: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r>
              <a:rPr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သးခီဖျိတ</a:t>
            </a: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b="1" spc="-125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န့ၣ်မ့ၢ်</a:t>
            </a:r>
            <a:r>
              <a:rPr lang="es-ES"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en-AU"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lang="en-AU" sz="1200" b="1" spc="8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လၢအမၤသံတ</a:t>
            </a:r>
            <a:r>
              <a:rPr lang="en-AU" sz="1200" b="1" spc="8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ၢ်သ့</a:t>
            </a:r>
            <a:r>
              <a:rPr lang="en-AU" sz="1200" b="1" spc="-9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en-AU" sz="1200" b="1" spc="75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ပၢၢ်</a:t>
            </a:r>
            <a:r>
              <a:rPr lang="en-AU" sz="1200" b="1" spc="75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တုၤဆူ</a:t>
            </a:r>
            <a:endParaRPr lang="en-AU" sz="1200" b="1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ကမၤတ</a:t>
            </a:r>
            <a:r>
              <a:rPr sz="1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မနုၤလဲ</a:t>
            </a:r>
            <a:r>
              <a:rPr sz="1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ၣ်-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ဆဲးကျိး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ဝးသၢဖ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ျၢၣ် (</a:t>
            </a:r>
            <a:r>
              <a:rPr lang="en-NZ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000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)</a:t>
            </a:r>
            <a:r>
              <a:rPr lang="es-ES"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တဘျီဃီ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my-MM"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တၢ်လီၤဃံၤ</a:t>
            </a:r>
            <a:r>
              <a:rPr lang="en-NZ"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ပှၤ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ဖီ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လီတဲစိအံ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r>
              <a:rPr lang="es-ES"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အတ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ၢ်ဟ့ၣ်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</a:t>
            </a:r>
            <a:endParaRPr sz="12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5" y="6047995"/>
            <a:ext cx="3359695" cy="719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ကမၤတ</a:t>
            </a:r>
            <a:r>
              <a:rPr sz="1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မနုၤလဲ</a:t>
            </a:r>
            <a:r>
              <a:rPr sz="1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ၣ်-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မံလီၤလ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 တၢ်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အခု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တီၤတီ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ၤ.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မ့တဘှိးန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့ၣ်,</a:t>
            </a:r>
            <a:r>
              <a:rPr lang="es-ES"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အီထံ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</a:t>
            </a:r>
            <a:endParaRPr sz="12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>
              <a:lnSpc>
                <a:spcPct val="120000"/>
              </a:lnSpc>
              <a:spcBef>
                <a:spcPts val="440"/>
              </a:spcBef>
            </a:pP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ဆဲးကျိး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 SemiBold" panose="00000800000000000000" pitchFamily="50" charset="0"/>
                <a:cs typeface="Padauk" panose="02000400020000020004" pitchFamily="2" charset="0"/>
              </a:rPr>
              <a:t>NURSE-ON-CALL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lang="en-NZ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1300 60 60 24 </a:t>
            </a:r>
            <a:r>
              <a:rPr sz="1200" b="1" spc="-2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200" b="1" spc="-2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</a:t>
            </a:r>
            <a:endParaRPr sz="12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ခိ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မူ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ခိ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ၣ်ဆါ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>
              <a:lnSpc>
                <a:spcPct val="100000"/>
              </a:lnSpc>
            </a:pP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မဲာ်လီၤဝ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ါ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lang="es-ES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ကပ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ထီ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2377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သးဖ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ျၢၣ်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စံ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ၣ်ချ့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သးကလဲ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endParaRPr lang="en-NZ" sz="1200" spc="-20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my-MM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ဘှိး</a:t>
            </a:r>
            <a:r>
              <a:rPr lang="en-NZ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မဲာ်ခံးသူ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28575" marR="278130">
              <a:lnSpc>
                <a:spcPct val="150000"/>
              </a:lnSpc>
              <a:spcBef>
                <a:spcPts val="1305"/>
              </a:spcBef>
            </a:pP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ယု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ၢ်ညၣ်</a:t>
            </a:r>
            <a:r>
              <a:rPr lang="es-ES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ယု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ထီ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lang="es-ES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ဂံ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တအိ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ဘါတအိ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3060802" cy="35971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45"/>
              </a:spcBef>
            </a:pP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လိၤကိ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သးခီဖျိတ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ၣ်န့ၣ်မ့ၢ် ဂ့ၢ်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ဂီ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အူတ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လၢအလီၤဘ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ယိ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လၢသးသမူအဂီ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ၤ,</a:t>
            </a:r>
            <a:r>
              <a:rPr lang="es-ES"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ဆဲးကျိး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ဝးသၢဖ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ျၢၣ် (</a:t>
            </a:r>
            <a:r>
              <a:rPr lang="en-NZ" sz="800" b="1" spc="-20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000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) </a:t>
            </a:r>
            <a:r>
              <a:rPr sz="8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8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</a:t>
            </a:r>
            <a:endParaRPr sz="8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သွံ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စံ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ၣ်ချ့ချ့</a:t>
            </a:r>
            <a:r>
              <a:rPr lang="es-ES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1087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သးသပ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</a:pPr>
            <a:endParaRPr sz="15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97485">
              <a:lnSpc>
                <a:spcPct val="150000"/>
              </a:lnSpc>
              <a:spcBef>
                <a:spcPts val="1045"/>
              </a:spcBef>
            </a:pP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အပနီ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လၢအလီၤဂာ်ဒီး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ကလံၤဖၠး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lang="es-ES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လီၤဃံၤသတူ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ကလာ</a:t>
            </a:r>
            <a:r>
              <a:rPr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</a:t>
            </a:r>
            <a:endParaRPr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တၢ်ထီၣ်</a:t>
            </a:r>
            <a:endParaRPr sz="1200" spc="-2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8112" y="902131"/>
            <a:ext cx="42269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2000" b="1" spc="-20" dirty="0" err="1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000" b="1" spc="-20" dirty="0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တၢ်</a:t>
            </a:r>
            <a:r>
              <a:rPr sz="2000" b="1" spc="-20" dirty="0" err="1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လီၤဘှံးလီၤတီ</a:t>
            </a:r>
            <a:r>
              <a:rPr sz="2000" b="1" spc="-20" dirty="0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2000" b="1" spc="-20" dirty="0" err="1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ဒိ</a:t>
            </a:r>
            <a:r>
              <a:rPr sz="2000" b="1" spc="-20" dirty="0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2000" b="1" spc="-20" dirty="0" err="1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ဒိ</a:t>
            </a:r>
            <a:r>
              <a:rPr sz="2000" b="1" spc="-20" dirty="0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2000" b="1" spc="-20" dirty="0" err="1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ကလဲာ</a:t>
            </a:r>
            <a:r>
              <a:rPr sz="2000" b="1" spc="-20" dirty="0">
                <a:solidFill>
                  <a:srgbClr val="FFA52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</a:t>
            </a:r>
            <a:endParaRPr sz="20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9932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</a:t>
            </a:r>
            <a:r>
              <a:rPr sz="20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လိၤကိ</a:t>
            </a: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0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r>
              <a:rPr sz="20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20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သးခီဖျိတ</a:t>
            </a: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0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000" b="1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ဆူ</a:t>
            </a:r>
            <a:r>
              <a:rPr sz="2000" b="1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sz="20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2791" y="971410"/>
            <a:ext cx="426677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10" dirty="0" err="1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000" b="1" spc="10" dirty="0">
                <a:solidFill>
                  <a:srgbClr val="FFFFFF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endParaRPr sz="1000" b="1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89" y="2004346"/>
            <a:ext cx="20459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ကပၢၤထီၣ်</a:t>
            </a:r>
            <a:r>
              <a:rPr lang="es-ES" sz="1200" spc="-2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200" spc="-2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ပတုာ်</a:t>
            </a:r>
            <a:endParaRPr sz="1200" spc="-2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312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သးဒံဝ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ဒံဝီ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တၢ်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ထီ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ဒိ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ဒိ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ကလဲာ်ဒီးထံ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n-AU" sz="12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မှံတ</a:t>
            </a:r>
            <a:r>
              <a:rPr lang="en-AU" sz="12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endParaRPr lang="en-AU" sz="1200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899" y="4881858"/>
            <a:ext cx="5750039" cy="112710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725"/>
              </a:spcBef>
            </a:pP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တၢ်ဟ့ၣ်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ၣ်လၢ တၢ်ကွၢ်ဆၢၣ်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မဲာ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် တၢ်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s-ES"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r>
              <a:rPr lang="es-ES"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2800" b="1" spc="-20" dirty="0" err="1">
                <a:latin typeface="Padauk" panose="02000400020000020004" pitchFamily="2" charset="0"/>
                <a:cs typeface="Padauk" panose="02000400020000020004" pitchFamily="2" charset="0"/>
              </a:rPr>
              <a:t>အဂီ</a:t>
            </a:r>
            <a:r>
              <a:rPr sz="2800" b="1" spc="-20" dirty="0">
                <a:latin typeface="Padauk" panose="02000400020000020004" pitchFamily="2" charset="0"/>
                <a:cs typeface="Padauk" panose="02000400020000020004" pitchFamily="2" charset="0"/>
              </a:rPr>
              <a:t>ၢ်.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835448" cy="1139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တၢ်ဟ့ၣ်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ၣ်လၢ 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တၢ်ကွၢ်ဆၢၣ်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တၢ်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s-ES"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အီထံ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လၢလၢလီ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endParaRPr sz="44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490144" cy="375641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380"/>
              </a:spcBef>
            </a:pP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နမ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တသးသူထံသနာ်က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့,</a:t>
            </a:r>
            <a:r>
              <a:rPr lang="es-ES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အီထံ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တလီ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ဒီတနံၤက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ျၢၤ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့ၢ်.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သမံသမိးက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ွၢ်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နဆံ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အလွဲ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lang="es-ES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–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အလွဲ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ၢ်မ့ၢ်စၢ်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အဃိ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နအီထံလၢလၢလီ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lang="en-NZ" spc="-30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>
              <a:lnSpc>
                <a:spcPct val="120000"/>
              </a:lnSpc>
              <a:spcBef>
                <a:spcPts val="380"/>
              </a:spcBef>
            </a:pPr>
            <a:endParaRPr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62610">
              <a:lnSpc>
                <a:spcPct val="120000"/>
              </a:lnSpc>
            </a:pP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နမ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လဲၤဆူတ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ၢ်ချၢ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စိာ်ဃုာ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ထံပလီ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ျၢၣ်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ဒီးနၤတက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 </a:t>
            </a:r>
            <a:endParaRPr lang="en-NZ" spc="-30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62610">
              <a:lnSpc>
                <a:spcPct val="120000"/>
              </a:lnSpc>
            </a:pPr>
            <a:endParaRPr lang="en-NZ" spc="-30" dirty="0">
              <a:solidFill>
                <a:srgbClr val="231F20"/>
              </a:solidFill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62610">
              <a:lnSpc>
                <a:spcPct val="120000"/>
              </a:lnSpc>
            </a:pP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အီသံးလ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 တၢ်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သ့ဟံးမူဟံးဒါအပူၤတက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endParaRPr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20000"/>
              </a:lnSpc>
              <a:spcBef>
                <a:spcPts val="30"/>
              </a:spcBef>
            </a:pPr>
            <a:endParaRPr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080">
              <a:lnSpc>
                <a:spcPct val="120000"/>
              </a:lnSpc>
            </a:pP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နကသံ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သရ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မ့ၢ်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ပာ်ပနီ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နတ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အီတ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အထံအနိတဖ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ၣ်န့ၣ်,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ဖဲတ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s-ES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ြၢ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းအီထံထဲလဲ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ၣ်န့ၣ် 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သမံသမိးက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ွၢ်</a:t>
            </a:r>
            <a:r>
              <a:rPr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အီၤတက</a:t>
            </a:r>
            <a:r>
              <a:rPr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endParaRPr spc="-3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84805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5446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67359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5361868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540480" cy="1139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တၢ်ဟ့ၣ်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ၣ်လၢ 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တၢ်ကွၢ်ဆၢၣ်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တၢ်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s-ES"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ခု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ခု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မုာ်မုာ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</a:t>
            </a:r>
            <a:endParaRPr sz="44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မ့ၢ်သ့န့ၣ် စူးကါကလံၤခုၣ်ဒၢ ဒီး နီၣ်ဝၢ်ကသုၣ်တဖၣ် တက့ၢ်.  ဒီသဒၢနသးလၢ မုၢ်တၢ်ကပီၤ ဒီး သိးထီၣ်</a:t>
            </a:r>
            <a:r>
              <a:rPr lang="es-ES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ခီၣ်သလုး</a:t>
            </a:r>
            <a:r>
              <a:rPr lang="en-AU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 ဖှူဃာ် ကသံၣ်ဖှူဘ့ၣ်ဒီသဒၢမုၢ် တက့ၢ်. ဖဲမုၢ်ဆါခီ တၢ်ကိၢ်ဆူၣ်တလၢ အဆၢကတီၢ်အခါ</a:t>
            </a:r>
            <a:r>
              <a:rPr lang="en-AU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ဟးဆှဲး တၢ်ဟးထီၣ်လၢတၢ်ချၢ တက့ၢ်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43116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စူးကါ တၢ်ကံးညၣ်ထွါသူတဖၣ်, ပာ်လီၤနခီၣ်လၢ ထံခုၣ်ခုၣ်</a:t>
            </a:r>
            <a:r>
              <a:rPr lang="es-ES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အပူၤ</a:t>
            </a:r>
            <a:r>
              <a:rPr lang="en-AU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ဒီးလုၢ်ထံလၢအခုၣ်တက့ၢ် (တမ့ၢ် ထံလၢတၢ်မၤခုၣ်အီၤဘၣ်)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11811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ဟးဆှဲး တၢ်ဟူးတၢ်ဂဲၤ လၢအသဟီၣ်ဆူၣ် ဒ်အမ့ၢ် တၢ်မၤနီၢ်ခိတၢ်ဟူးတၢ်ဂဲၤ,</a:t>
            </a:r>
            <a:r>
              <a:rPr lang="es-ES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တၢ်တ့တၢ်ဘှီတၢ်</a:t>
            </a:r>
            <a:r>
              <a:rPr lang="en-AU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 တၢ်သူၣ်တၢ်ဖျး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969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5094643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509660" cy="1139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တၢ်ဟ့ၣ်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ၣ်လၢ 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တၢ်ကွၢ်ဆၢၣ်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တၢ်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lang="es-ES"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လဲၤက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ွၢ်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စူ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ကယာ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</a:t>
            </a:r>
            <a:r>
              <a:rPr lang="es-ES"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ပှၤ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အဂၤတဖ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endParaRPr sz="44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3018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အံးထွဲကွၢ်ထွဲ ပှၤသးပှၢ်တဖၣ်, ပှၤလၢအအိၣ်ဆိးထဲတဂၤဧိၤတဖၣ်,</a:t>
            </a:r>
            <a:r>
              <a:rPr lang="es-ES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ဖိသၣ်တဖၣ် ဒီး ပှၤတဖၣ်လၢအိၣ်ဒီးဆူၣ်ချ့တၢ်အိၣ်သးတမံၤမံၤ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13017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ဆဲးကျိး အဝဲသ့ၣ် မ့တမ့ၢ် လဲၤဆူအဝဲသ့အအိၣ် အစှၤကတၢၢ် တဘျီ </a:t>
            </a:r>
            <a:r>
              <a:rPr lang="es-ES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ဖဲတၢ်ကိၢ်ဆူၣ်ဒိၣ်ဒိၣ်ကလဲာ်အမုၢ်နံၤ တဘျီလၢ်လၢ်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>
              <a:lnSpc>
                <a:spcPct val="100000"/>
              </a:lnSpc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သဆၣ်ထီၣ်အဝဲသ့ၣ်လၢ ကအီထံ အါအါ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889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နမ့ၢ်ထံၣ် တၢ်ဆူးတၢ်ဆါအပနီၣ်တဖၣ် လၢအဘၣ်ထွဲလိာ်သးဒီးတၢ်ကိၢ်န့ၣ်,</a:t>
            </a:r>
            <a:r>
              <a:rPr lang="es-ES"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ဃုထံၣ်န့ၢ် ဆူၣ်ချ့ဂ့ၢ်ဝီတၢ်မၤစၢၤ တက့ၢ်</a:t>
            </a:r>
            <a:endParaRPr sz="1600" spc="-3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45688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26292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8305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8491481" cy="1139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တၢ်ဟ့ၣ်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ၣ်လၢ 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တၢ်ကွၢ်ဆၢၣ်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တၢ်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endParaRPr sz="17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>
              <a:lnSpc>
                <a:spcPct val="120000"/>
              </a:lnSpc>
            </a:pP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သိလ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လၢအကိ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မၤသံတ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44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သ့လီ</a:t>
            </a:r>
            <a:r>
              <a:rPr sz="44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44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305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လ့ၤ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တက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့ၤ,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ပာ်တ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ဖိသ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ဆံးတဖ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ၣ်, ပှၤ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သးပ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ှၢ်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မ့တမ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 ဆၣ်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ဖိကီ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ဖိဘု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ၣ်ကွၢ်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ကီတဖ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n-NZ"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ဖဲသိလ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ပတုာ်ဃာ်အီၤတဆိအပူ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တဂ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 –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လၢစ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ှၤ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ကိးမံးနံးအပူ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တၢ်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အပတီ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အါထီ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ဝဲ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ခံစး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သ့န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1600"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38925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ဖိသ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တဂ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အနီ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ခိတ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အပတီ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ၢ်န့ၣ်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အါထီ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ဝဲ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သၢစး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တုၤဆူ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ယဲ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စး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ချ့န့ၢ်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ဒံး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ပှၤ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တုာ်ခိ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ပှဲၤတဖ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1600"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15684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ဖဲတ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တဆူ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အမု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နံၤဒ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ၣ်, တၢ်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အပတီ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လၢသိလ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ပတုာ်ဃာ်အီၤတဆိအပူၤန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့ၣ်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ကအိ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ဝဲ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20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တုၤဆူ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30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ဒံ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ကရံ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အါန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ဒံး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တၢ်ချၢ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အတ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အပတီ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ၢ်န့ၣ်</a:t>
            </a:r>
            <a:r>
              <a:rPr sz="1600" spc="-3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လီ</a:t>
            </a:r>
            <a:r>
              <a:rPr sz="1600" spc="-3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1600" spc="-3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6830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85770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8352425" cy="917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တၢ်ဟ့ၣ်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ကူ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ၣ်လၢ 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တၢ်ကွၢ်ဆၢၣ်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မဲာ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် တၢ်</a:t>
            </a:r>
            <a:r>
              <a:rPr sz="1700" spc="-20" dirty="0" err="1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EF3829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လၢတ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ကိ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ခါကတီ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တဘျီညါအံ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700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အဂီ</a:t>
            </a:r>
            <a:r>
              <a:rPr sz="1700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endParaRPr sz="17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>
              <a:lnSpc>
                <a:spcPct val="120000"/>
              </a:lnSpc>
            </a:pPr>
            <a:r>
              <a:rPr sz="3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ပလီ</a:t>
            </a:r>
            <a:r>
              <a:rPr sz="3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3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ပဒီသး</a:t>
            </a:r>
            <a:r>
              <a:rPr sz="3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ဖဲအိ</a:t>
            </a:r>
            <a:r>
              <a:rPr sz="3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3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လၢထံအဃ</a:t>
            </a:r>
            <a:r>
              <a:rPr sz="3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ၢၤ</a:t>
            </a:r>
            <a:r>
              <a:rPr sz="3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ဝးဝး</a:t>
            </a:r>
            <a:r>
              <a:rPr sz="3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အဆၢကတီ</a:t>
            </a:r>
            <a:r>
              <a:rPr sz="3200" b="1" spc="-20" dirty="0">
                <a:solidFill>
                  <a:srgbClr val="004386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endParaRPr sz="3200" b="1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ကွၢ်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ထွဲ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ဖိသ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အံးထွဲက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ွၢ်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ထွဲ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တံၤသကိးတဖ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ဖဲပီ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ထံ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လၢထံအကပ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အဆၢကတီ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အခ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ါ</a:t>
            </a:r>
            <a:endParaRPr sz="16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သ့ၣ်ညါ တၢ်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အိ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သးတဖ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အံ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သ့ၣ်ညါ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နတ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ပာ်ပနီ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lang="en-AU"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ထံလ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တယ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အဘ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ၢၣ်စၢၤ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ဖဲပီ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လဲ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နံ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</a:t>
            </a:r>
            <a:endParaRPr sz="1600" spc="-20" dirty="0">
              <a:latin typeface="Padauk" panose="02000400020000020004" pitchFamily="2" charset="0"/>
              <a:cs typeface="Padauk" panose="02000400020000020004" pitchFamily="2" charset="0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သ့ၣ်ညါ တၢ်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လၢအလီၤဘ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ယိ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တဖ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ဖဲထံအခိ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အဃ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ၢၤ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ဝးဝး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ဒီး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တဘ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ၣ်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ပီ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ၢ်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ထံ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ထဲတဂၤဧိ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ၤ </a:t>
            </a:r>
            <a:r>
              <a:rPr sz="1600" spc="-20" dirty="0" err="1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တဂ</a:t>
            </a:r>
            <a:r>
              <a:rPr sz="1600" spc="-20" dirty="0">
                <a:solidFill>
                  <a:srgbClr val="231F20"/>
                </a:solidFill>
                <a:latin typeface="Padauk" panose="02000400020000020004" pitchFamily="2" charset="0"/>
                <a:cs typeface="Padauk" panose="02000400020000020004" pitchFamily="2" charset="0"/>
              </a:rPr>
              <a:t>့ၤ</a:t>
            </a:r>
            <a:endParaRPr sz="1600" spc="-20" dirty="0">
              <a:latin typeface="Padauk" panose="02000400020000020004" pitchFamily="2" charset="0"/>
              <a:cs typeface="Padauk" panose="02000400020000020004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141026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655120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>
  <extraction client="prod-fa-fra02-1 (10.135.167.204)" crc="d4233dfe2e5a9c16e6365310ced944f3" created="Tue 28-Feb-2023 23:10:01+00:00" dstFile="9_Play_Your_Part__Be_Summer_Smar_PPT_english3.xml" id="638131758015244360" log="01042023.MsoDocApp.WebApi/MsoDocApp-WebApi.20230228.log" parser="8114b4f2-88fd-4938-827c-bbb6c6c6c6d2" rId="f0932652-b679-439a-861a-f4152451c322" rcvFile="9_Play_Your_Part__Be_Summer_Smar_PPT_english3.pptx" server="mstool1.strakertranslations.com (10.135.167.204)" srcFile="9_Play_Your_Part__Be_Summer_Smar_PPT_english3.pptx" tags="true" uri="https://mstool1.strakertranslations.com/api/file/638131758015244360/9_Play_Your_Part__Be_Summer_Smar_PPT_english3.xml">MsoDocApp.Common, Version=1.0.8404.20206, Culture=neutral, PublicKeyToken=null RELEASE Wed 01/04/2023 11:13:33.33</extraction>
  <replacement tags="true" parser="8114b4f2-88fd-4938-827c-bbb6c6c6c6d2" created="Tue 07-Mar-2023 22:24:21+00:00" log="01042023.MsoDocApp.WebApi/MsoDocApp-WebApi.20230307.log" client="prod-fa-fra02-1 (10.135.167.204)" server="mstool1.strakertranslations.com (10.135.167.204)" rId="9c76e93a-3a78-4f52-afe4-71f9e68ad0c3" uri="https://mstool1.strakertranslations.com/api/file/638131758015244360/638131758015244360_9_Play_Your_Part__Be_Summer_Smar_PPT_english3__Karen.pptx 1.pptx" id="638131758015244360" srcFile="638131758015244360_9_Play_Your_Part__Be_Summer_Smar_PPT_english3__Karen.pptx 1.xml" dstFile="638131758015244360_9_Play_Your_Part__Be_Summer_Smar_PPT_english3__Karen.pptx 1.pptx" rcvFile="638131758015244360_9_Play_Your_Part__Be_Summer_Smar_PPT_english3__Karen.pptx.xml" crc="0ef427786569240b9f6c8ec951b7ca12">MsoDocApp.Common, Version=1.0.8404.20206, Culture=neutral, PublicKeyToken=null RELEASE Wed 01/04/2023 11:13:33.33</replacement>
  <options lang="kar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097701-85DD-48FB-BC75-024AD534B418}">
  <ds:schemaRefs/>
</ds:datastoreItem>
</file>

<file path=customXml/itemProps2.xml><?xml version="1.0" encoding="utf-8"?>
<ds:datastoreItem xmlns:ds="http://schemas.openxmlformats.org/officeDocument/2006/customXml" ds:itemID="{FECD94CE-B28A-4BCF-9446-776EA7F42298}"/>
</file>

<file path=customXml/itemProps3.xml><?xml version="1.0" encoding="utf-8"?>
<ds:datastoreItem xmlns:ds="http://schemas.openxmlformats.org/officeDocument/2006/customXml" ds:itemID="{09F69D3F-B67B-4571-A126-4016B84A17E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2590</Words>
  <Application>Microsoft Office PowerPoint</Application>
  <PresentationFormat>Custom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Padauk</vt:lpstr>
      <vt:lpstr>Montserrat ExtraBold</vt:lpstr>
      <vt:lpstr>Calibri</vt:lpstr>
      <vt:lpstr>Montserrat</vt:lpstr>
      <vt:lpstr>Montserrat SemiBold</vt:lpstr>
      <vt:lpstr>Mont SemiBold</vt:lpstr>
      <vt:lpstr>Office Theme</vt:lpstr>
      <vt:lpstr>PowerPoint Presentation</vt:lpstr>
      <vt:lpstr>တၢ်ဆူးတၢ်ဆါဘၣ်ဃးဒီးတၢ်ကိၢ်</vt:lpstr>
      <vt:lpstr>တၢ်ကိၢ် တၢ်လီၤဘှံးလီၤတီၤ ဒိၣ်ဒိၣ်ကလဲာ်</vt:lpstr>
      <vt:lpstr>တၢ်ဟ့ၣ်ကူၣ်လၢ တၢ်ကွၢ်ဆၢၣ်မဲာ် တၢ်ကိၢ် လၢတၢ်ကိၢ်ခါကတီၢ်တဘျီညါအံၤ အဂီၢ်.</vt:lpstr>
      <vt:lpstr>တၢ်ဟ့ၣ်ကူၣ်လၢ တၢ်ကွၢ်ဆၢၣ်မဲာ် တၢ်ကိၢ် လၢတၢ်ကိၢ်ခါကတီၢ်တဘျီညါအံၤ အဂီၢ် အီထံ လၢလၢလီၢ်လီၢ်</vt:lpstr>
      <vt:lpstr>တၢ်ဟ့ၣ်ကူၣ်လၢ တၢ်ကွၢ်ဆၢၣ်မဲာ် တၢ်ကိၢ် လၢတၢ်ကိၢ်ခါကတီၢ်တဘျီညါအံၤ အဂီၢ် အိၣ်ခုၣ်ခုၣ်မုာ်မုာ်</vt:lpstr>
      <vt:lpstr>တၢ်ဟ့ၣ်ကူၣ်လၢ တၢ်ကွၢ်ဆၢၣ်မဲာ် တၢ်ကိၢ် လၢတၢ်ကိၢ်ခါကတီၢ်တဘျီညါအံၤ အဂီၢ် လဲၤကွၢ်စူၣ်ကယာ် ပှၤအဂၤတဖၣ်</vt:lpstr>
      <vt:lpstr>တၢ်ဟ့ၣ်ကူၣ်လၢ တၢ်ကွၢ်ဆၢၣ်မဲာ် တၢ်ကိၢ် လၢတၢ်ကိၢ်ခါကတီၢ်တဘျီညါအံၤ အဂီၢ် သိလ့ၣ်လၢအကိၢ်တဖၣ် မၤသံတၢ်သ့လီၤ</vt:lpstr>
      <vt:lpstr>တၢ်ဟ့ၣ်ကူၣ်လၢ တၢ်ကွၢ်ဆၢၣ်မဲာ် တၢ်ကိၢ် လၢတၢ်ကိၢ်ခါကတီၢ်တဘျီညါအံၤ အဂီၢ် ပလီၢ်ပဒီသး ဖဲအိၣ်လၢထံအဃၢၤဝးဝး အဆၢကတီၢ်</vt:lpstr>
      <vt:lpstr>သ့ၣ်နီၣ် ကွၢ်ဆၢၣ်မဲၣ် တၢ်ကိၢ်  လၢတၢ်ကိၢ်ခါကတီၢ်တဘျီညါအံၤ ခီဖျိ-</vt:lpstr>
      <vt:lpstr>မၤလၢပှဲၤနမူဒါ လဲၤခီဖျိတၢ်ကိၢ်ခါပှဲၤဒီးတၢ်သးဆး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Ken Muramatsu</cp:lastModifiedBy>
  <cp:revision>38</cp:revision>
  <dcterms:created xsi:type="dcterms:W3CDTF">2020-12-08T22:07:11Z</dcterms:created>
  <dcterms:modified xsi:type="dcterms:W3CDTF">2023-03-17T02:16:46Z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